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7" r:id="rId10"/>
    <p:sldId id="268" r:id="rId11"/>
    <p:sldId id="269" r:id="rId12"/>
    <p:sldId id="270" r:id="rId13"/>
  </p:sldIdLst>
  <p:sldSz cx="12192000" cy="6858000"/>
  <p:notesSz cx="6858000" cy="9144000"/>
  <p:defaultTextStyle>
    <a:defPPr>
      <a:defRPr lang="en-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289"/>
    <p:restoredTop sz="94681"/>
  </p:normalViewPr>
  <p:slideViewPr>
    <p:cSldViewPr snapToGrid="0">
      <p:cViewPr varScale="1">
        <p:scale>
          <a:sx n="215" d="100"/>
          <a:sy n="215" d="100"/>
        </p:scale>
        <p:origin x="472"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D6EA4C6-C664-4776-B400-DAD0FEF23DF8}" type="doc">
      <dgm:prSet loTypeId="urn:microsoft.com/office/officeart/2016/7/layout/ChevronBlockProcess" loCatId="process" qsTypeId="urn:microsoft.com/office/officeart/2005/8/quickstyle/simple1" qsCatId="simple" csTypeId="urn:microsoft.com/office/officeart/2005/8/colors/accent1_2" csCatId="accent1"/>
      <dgm:spPr/>
      <dgm:t>
        <a:bodyPr/>
        <a:lstStyle/>
        <a:p>
          <a:endParaRPr lang="en-US"/>
        </a:p>
      </dgm:t>
    </dgm:pt>
    <dgm:pt modelId="{F1A5A3EF-7E58-41BC-AFC0-31AA31355647}">
      <dgm:prSet/>
      <dgm:spPr/>
      <dgm:t>
        <a:bodyPr/>
        <a:lstStyle/>
        <a:p>
          <a:r>
            <a:rPr lang="en-US"/>
            <a:t>Enter</a:t>
          </a:r>
        </a:p>
      </dgm:t>
    </dgm:pt>
    <dgm:pt modelId="{586AADD0-4531-4FC0-B2ED-2AB2D40C552B}" type="parTrans" cxnId="{E64BD439-E1D0-4798-8F62-C8FA17E64BD9}">
      <dgm:prSet/>
      <dgm:spPr/>
      <dgm:t>
        <a:bodyPr/>
        <a:lstStyle/>
        <a:p>
          <a:endParaRPr lang="en-US"/>
        </a:p>
      </dgm:t>
    </dgm:pt>
    <dgm:pt modelId="{6A9E9B19-F18D-4629-B80F-48DAF7883B9B}" type="sibTrans" cxnId="{E64BD439-E1D0-4798-8F62-C8FA17E64BD9}">
      <dgm:prSet/>
      <dgm:spPr/>
      <dgm:t>
        <a:bodyPr/>
        <a:lstStyle/>
        <a:p>
          <a:endParaRPr lang="en-US"/>
        </a:p>
      </dgm:t>
    </dgm:pt>
    <dgm:pt modelId="{8919EF44-C2FE-4216-A151-251837A32473}">
      <dgm:prSet/>
      <dgm:spPr/>
      <dgm:t>
        <a:bodyPr/>
        <a:lstStyle/>
        <a:p>
          <a:r>
            <a:rPr lang="en-US"/>
            <a:t>Enter the website www.gcom.imyos.org</a:t>
          </a:r>
        </a:p>
      </dgm:t>
    </dgm:pt>
    <dgm:pt modelId="{051CEF36-35B9-4151-B8A6-63C0D94AA9DB}" type="parTrans" cxnId="{E54EAD60-8615-476B-B8F1-3ED95B5D5A95}">
      <dgm:prSet/>
      <dgm:spPr/>
      <dgm:t>
        <a:bodyPr/>
        <a:lstStyle/>
        <a:p>
          <a:endParaRPr lang="en-US"/>
        </a:p>
      </dgm:t>
    </dgm:pt>
    <dgm:pt modelId="{F491791D-6BCC-462E-B12D-E76C1104E84D}" type="sibTrans" cxnId="{E54EAD60-8615-476B-B8F1-3ED95B5D5A95}">
      <dgm:prSet/>
      <dgm:spPr/>
      <dgm:t>
        <a:bodyPr/>
        <a:lstStyle/>
        <a:p>
          <a:endParaRPr lang="en-US"/>
        </a:p>
      </dgm:t>
    </dgm:pt>
    <dgm:pt modelId="{5CAFCF15-C245-44ED-98BE-C9C6491DF232}">
      <dgm:prSet/>
      <dgm:spPr/>
      <dgm:t>
        <a:bodyPr/>
        <a:lstStyle/>
        <a:p>
          <a:r>
            <a:rPr lang="en-US"/>
            <a:t>Click on</a:t>
          </a:r>
        </a:p>
      </dgm:t>
    </dgm:pt>
    <dgm:pt modelId="{2955B60E-7A9A-47E3-9A33-8623B186F6B8}" type="parTrans" cxnId="{D37351E4-015C-4EAF-9DA1-9C25F3EC1F19}">
      <dgm:prSet/>
      <dgm:spPr/>
      <dgm:t>
        <a:bodyPr/>
        <a:lstStyle/>
        <a:p>
          <a:endParaRPr lang="en-US"/>
        </a:p>
      </dgm:t>
    </dgm:pt>
    <dgm:pt modelId="{8A610C33-EFEA-4A5C-AF58-B7BDE2AF3DA5}" type="sibTrans" cxnId="{D37351E4-015C-4EAF-9DA1-9C25F3EC1F19}">
      <dgm:prSet/>
      <dgm:spPr/>
      <dgm:t>
        <a:bodyPr/>
        <a:lstStyle/>
        <a:p>
          <a:endParaRPr lang="en-US"/>
        </a:p>
      </dgm:t>
    </dgm:pt>
    <dgm:pt modelId="{C4693E3C-2460-48C0-97ED-A0754F69E8AB}">
      <dgm:prSet/>
      <dgm:spPr/>
      <dgm:t>
        <a:bodyPr/>
        <a:lstStyle/>
        <a:p>
          <a:r>
            <a:rPr lang="en-US"/>
            <a:t>Click on ”Registration &amp; Submission”</a:t>
          </a:r>
        </a:p>
      </dgm:t>
    </dgm:pt>
    <dgm:pt modelId="{9A3333AC-0385-4282-AC66-4488B01E9A76}" type="parTrans" cxnId="{57F059FE-C683-4568-8451-0779997816FF}">
      <dgm:prSet/>
      <dgm:spPr/>
      <dgm:t>
        <a:bodyPr/>
        <a:lstStyle/>
        <a:p>
          <a:endParaRPr lang="en-US"/>
        </a:p>
      </dgm:t>
    </dgm:pt>
    <dgm:pt modelId="{DCACE562-0EB8-423D-AD6E-2C1DCD0B9C9A}" type="sibTrans" cxnId="{57F059FE-C683-4568-8451-0779997816FF}">
      <dgm:prSet/>
      <dgm:spPr/>
      <dgm:t>
        <a:bodyPr/>
        <a:lstStyle/>
        <a:p>
          <a:endParaRPr lang="en-US"/>
        </a:p>
      </dgm:t>
    </dgm:pt>
    <dgm:pt modelId="{D61343FB-43FE-4629-BD67-F165B0DCA106}">
      <dgm:prSet/>
      <dgm:spPr/>
      <dgm:t>
        <a:bodyPr/>
        <a:lstStyle/>
        <a:p>
          <a:r>
            <a:rPr lang="en-US"/>
            <a:t>Click on</a:t>
          </a:r>
        </a:p>
      </dgm:t>
    </dgm:pt>
    <dgm:pt modelId="{720803F7-F473-4A3D-B88C-5CB13ECAB38E}" type="parTrans" cxnId="{4F550DA2-9C17-4E8C-9896-65A4480371A6}">
      <dgm:prSet/>
      <dgm:spPr/>
      <dgm:t>
        <a:bodyPr/>
        <a:lstStyle/>
        <a:p>
          <a:endParaRPr lang="en-US"/>
        </a:p>
      </dgm:t>
    </dgm:pt>
    <dgm:pt modelId="{E8D0A3DE-C234-43C9-8F7A-EEEC385FEAA9}" type="sibTrans" cxnId="{4F550DA2-9C17-4E8C-9896-65A4480371A6}">
      <dgm:prSet/>
      <dgm:spPr/>
      <dgm:t>
        <a:bodyPr/>
        <a:lstStyle/>
        <a:p>
          <a:endParaRPr lang="en-US"/>
        </a:p>
      </dgm:t>
    </dgm:pt>
    <dgm:pt modelId="{AB4CBF63-064F-4D96-9A5B-BF63D75C1BC8}">
      <dgm:prSet/>
      <dgm:spPr/>
      <dgm:t>
        <a:bodyPr/>
        <a:lstStyle/>
        <a:p>
          <a:r>
            <a:rPr lang="en-US"/>
            <a:t>Click on “Register &amp; Submit here”</a:t>
          </a:r>
        </a:p>
      </dgm:t>
    </dgm:pt>
    <dgm:pt modelId="{FCE00E20-9426-44ED-8C85-261B267EAAB4}" type="parTrans" cxnId="{52761926-E1B8-43B9-A1B0-2892223DFCE4}">
      <dgm:prSet/>
      <dgm:spPr/>
      <dgm:t>
        <a:bodyPr/>
        <a:lstStyle/>
        <a:p>
          <a:endParaRPr lang="en-US"/>
        </a:p>
      </dgm:t>
    </dgm:pt>
    <dgm:pt modelId="{976A37A5-F067-4C68-8AD5-4D0C27030349}" type="sibTrans" cxnId="{52761926-E1B8-43B9-A1B0-2892223DFCE4}">
      <dgm:prSet/>
      <dgm:spPr/>
      <dgm:t>
        <a:bodyPr/>
        <a:lstStyle/>
        <a:p>
          <a:endParaRPr lang="en-US"/>
        </a:p>
      </dgm:t>
    </dgm:pt>
    <dgm:pt modelId="{B68FDDC3-9534-42BE-9D67-3ADD76F3FB88}">
      <dgm:prSet/>
      <dgm:spPr/>
      <dgm:t>
        <a:bodyPr/>
        <a:lstStyle/>
        <a:p>
          <a:r>
            <a:rPr lang="en-US"/>
            <a:t>Read</a:t>
          </a:r>
        </a:p>
      </dgm:t>
    </dgm:pt>
    <dgm:pt modelId="{48189167-36BF-42BD-AE6C-D4415381DB1A}" type="parTrans" cxnId="{0AE7BDF2-CFB4-4C37-B9D4-C4C59BBC52B6}">
      <dgm:prSet/>
      <dgm:spPr/>
      <dgm:t>
        <a:bodyPr/>
        <a:lstStyle/>
        <a:p>
          <a:endParaRPr lang="en-US"/>
        </a:p>
      </dgm:t>
    </dgm:pt>
    <dgm:pt modelId="{4A49A25A-AB2D-4E53-84E6-DE46F9ACFD3B}" type="sibTrans" cxnId="{0AE7BDF2-CFB4-4C37-B9D4-C4C59BBC52B6}">
      <dgm:prSet/>
      <dgm:spPr/>
      <dgm:t>
        <a:bodyPr/>
        <a:lstStyle/>
        <a:p>
          <a:endParaRPr lang="en-US"/>
        </a:p>
      </dgm:t>
    </dgm:pt>
    <dgm:pt modelId="{A66BA089-2908-4067-A844-F4F831CFE6B1}">
      <dgm:prSet/>
      <dgm:spPr/>
      <dgm:t>
        <a:bodyPr/>
        <a:lstStyle/>
        <a:p>
          <a:r>
            <a:rPr lang="en-US"/>
            <a:t>Read the information and click on “Register now”</a:t>
          </a:r>
        </a:p>
      </dgm:t>
    </dgm:pt>
    <dgm:pt modelId="{16FFCFF9-3667-45EB-AC71-5E2A360A751D}" type="parTrans" cxnId="{97263307-8F05-44B2-B603-A13DD2BC68C3}">
      <dgm:prSet/>
      <dgm:spPr/>
      <dgm:t>
        <a:bodyPr/>
        <a:lstStyle/>
        <a:p>
          <a:endParaRPr lang="en-US"/>
        </a:p>
      </dgm:t>
    </dgm:pt>
    <dgm:pt modelId="{01D74410-DB73-40AD-928F-F2DB366BE1E7}" type="sibTrans" cxnId="{97263307-8F05-44B2-B603-A13DD2BC68C3}">
      <dgm:prSet/>
      <dgm:spPr/>
      <dgm:t>
        <a:bodyPr/>
        <a:lstStyle/>
        <a:p>
          <a:endParaRPr lang="en-US"/>
        </a:p>
      </dgm:t>
    </dgm:pt>
    <dgm:pt modelId="{3CDE147F-493E-4549-BBB8-4574E2044744}" type="pres">
      <dgm:prSet presAssocID="{DD6EA4C6-C664-4776-B400-DAD0FEF23DF8}" presName="Name0" presStyleCnt="0">
        <dgm:presLayoutVars>
          <dgm:dir/>
          <dgm:animLvl val="lvl"/>
          <dgm:resizeHandles val="exact"/>
        </dgm:presLayoutVars>
      </dgm:prSet>
      <dgm:spPr/>
    </dgm:pt>
    <dgm:pt modelId="{CE9BA4B3-2AA9-8740-ADDC-B7D0E2DD374C}" type="pres">
      <dgm:prSet presAssocID="{F1A5A3EF-7E58-41BC-AFC0-31AA31355647}" presName="composite" presStyleCnt="0"/>
      <dgm:spPr/>
    </dgm:pt>
    <dgm:pt modelId="{F45DD937-AD73-1947-9ABA-C0C1724E1EC7}" type="pres">
      <dgm:prSet presAssocID="{F1A5A3EF-7E58-41BC-AFC0-31AA31355647}" presName="parTx" presStyleLbl="alignNode1" presStyleIdx="0" presStyleCnt="4">
        <dgm:presLayoutVars>
          <dgm:chMax val="0"/>
          <dgm:chPref val="0"/>
        </dgm:presLayoutVars>
      </dgm:prSet>
      <dgm:spPr/>
    </dgm:pt>
    <dgm:pt modelId="{4E6B4B11-6B2D-1E44-965D-BDF78B4E6217}" type="pres">
      <dgm:prSet presAssocID="{F1A5A3EF-7E58-41BC-AFC0-31AA31355647}" presName="desTx" presStyleLbl="alignAccFollowNode1" presStyleIdx="0" presStyleCnt="4">
        <dgm:presLayoutVars/>
      </dgm:prSet>
      <dgm:spPr/>
    </dgm:pt>
    <dgm:pt modelId="{090D56B1-CA94-1E44-84F8-853392DF8E80}" type="pres">
      <dgm:prSet presAssocID="{6A9E9B19-F18D-4629-B80F-48DAF7883B9B}" presName="space" presStyleCnt="0"/>
      <dgm:spPr/>
    </dgm:pt>
    <dgm:pt modelId="{AFEB898C-8718-B24B-ADFE-B77171BD7F2F}" type="pres">
      <dgm:prSet presAssocID="{5CAFCF15-C245-44ED-98BE-C9C6491DF232}" presName="composite" presStyleCnt="0"/>
      <dgm:spPr/>
    </dgm:pt>
    <dgm:pt modelId="{D8EC4620-68D0-D244-8664-7817AA647D20}" type="pres">
      <dgm:prSet presAssocID="{5CAFCF15-C245-44ED-98BE-C9C6491DF232}" presName="parTx" presStyleLbl="alignNode1" presStyleIdx="1" presStyleCnt="4">
        <dgm:presLayoutVars>
          <dgm:chMax val="0"/>
          <dgm:chPref val="0"/>
        </dgm:presLayoutVars>
      </dgm:prSet>
      <dgm:spPr/>
    </dgm:pt>
    <dgm:pt modelId="{18042174-284F-3847-8F0A-CF76C4F4A039}" type="pres">
      <dgm:prSet presAssocID="{5CAFCF15-C245-44ED-98BE-C9C6491DF232}" presName="desTx" presStyleLbl="alignAccFollowNode1" presStyleIdx="1" presStyleCnt="4">
        <dgm:presLayoutVars/>
      </dgm:prSet>
      <dgm:spPr/>
    </dgm:pt>
    <dgm:pt modelId="{F75B400A-11D2-B248-990C-B304D595089D}" type="pres">
      <dgm:prSet presAssocID="{8A610C33-EFEA-4A5C-AF58-B7BDE2AF3DA5}" presName="space" presStyleCnt="0"/>
      <dgm:spPr/>
    </dgm:pt>
    <dgm:pt modelId="{CA5D048D-89DF-2349-89D6-1FD96F7989C2}" type="pres">
      <dgm:prSet presAssocID="{D61343FB-43FE-4629-BD67-F165B0DCA106}" presName="composite" presStyleCnt="0"/>
      <dgm:spPr/>
    </dgm:pt>
    <dgm:pt modelId="{217E9E14-1D85-744A-B18B-FB6A2333E8ED}" type="pres">
      <dgm:prSet presAssocID="{D61343FB-43FE-4629-BD67-F165B0DCA106}" presName="parTx" presStyleLbl="alignNode1" presStyleIdx="2" presStyleCnt="4">
        <dgm:presLayoutVars>
          <dgm:chMax val="0"/>
          <dgm:chPref val="0"/>
        </dgm:presLayoutVars>
      </dgm:prSet>
      <dgm:spPr/>
    </dgm:pt>
    <dgm:pt modelId="{B3955249-9765-4B48-A4E1-93981C6DB0F2}" type="pres">
      <dgm:prSet presAssocID="{D61343FB-43FE-4629-BD67-F165B0DCA106}" presName="desTx" presStyleLbl="alignAccFollowNode1" presStyleIdx="2" presStyleCnt="4">
        <dgm:presLayoutVars/>
      </dgm:prSet>
      <dgm:spPr/>
    </dgm:pt>
    <dgm:pt modelId="{B743AF86-A6D3-5B4F-86C9-9D5B92AC3D97}" type="pres">
      <dgm:prSet presAssocID="{E8D0A3DE-C234-43C9-8F7A-EEEC385FEAA9}" presName="space" presStyleCnt="0"/>
      <dgm:spPr/>
    </dgm:pt>
    <dgm:pt modelId="{38FCA398-DB41-A040-AA15-15163D4C300F}" type="pres">
      <dgm:prSet presAssocID="{B68FDDC3-9534-42BE-9D67-3ADD76F3FB88}" presName="composite" presStyleCnt="0"/>
      <dgm:spPr/>
    </dgm:pt>
    <dgm:pt modelId="{83F70550-42CC-8C41-B14B-A46953CE1ADD}" type="pres">
      <dgm:prSet presAssocID="{B68FDDC3-9534-42BE-9D67-3ADD76F3FB88}" presName="parTx" presStyleLbl="alignNode1" presStyleIdx="3" presStyleCnt="4">
        <dgm:presLayoutVars>
          <dgm:chMax val="0"/>
          <dgm:chPref val="0"/>
        </dgm:presLayoutVars>
      </dgm:prSet>
      <dgm:spPr/>
    </dgm:pt>
    <dgm:pt modelId="{35F93C51-8BAE-1048-BFCE-4D302CEC39BF}" type="pres">
      <dgm:prSet presAssocID="{B68FDDC3-9534-42BE-9D67-3ADD76F3FB88}" presName="desTx" presStyleLbl="alignAccFollowNode1" presStyleIdx="3" presStyleCnt="4">
        <dgm:presLayoutVars/>
      </dgm:prSet>
      <dgm:spPr/>
    </dgm:pt>
  </dgm:ptLst>
  <dgm:cxnLst>
    <dgm:cxn modelId="{97263307-8F05-44B2-B603-A13DD2BC68C3}" srcId="{B68FDDC3-9534-42BE-9D67-3ADD76F3FB88}" destId="{A66BA089-2908-4067-A844-F4F831CFE6B1}" srcOrd="0" destOrd="0" parTransId="{16FFCFF9-3667-45EB-AC71-5E2A360A751D}" sibTransId="{01D74410-DB73-40AD-928F-F2DB366BE1E7}"/>
    <dgm:cxn modelId="{52761926-E1B8-43B9-A1B0-2892223DFCE4}" srcId="{D61343FB-43FE-4629-BD67-F165B0DCA106}" destId="{AB4CBF63-064F-4D96-9A5B-BF63D75C1BC8}" srcOrd="0" destOrd="0" parTransId="{FCE00E20-9426-44ED-8C85-261B267EAAB4}" sibTransId="{976A37A5-F067-4C68-8AD5-4D0C27030349}"/>
    <dgm:cxn modelId="{E64BD439-E1D0-4798-8F62-C8FA17E64BD9}" srcId="{DD6EA4C6-C664-4776-B400-DAD0FEF23DF8}" destId="{F1A5A3EF-7E58-41BC-AFC0-31AA31355647}" srcOrd="0" destOrd="0" parTransId="{586AADD0-4531-4FC0-B2ED-2AB2D40C552B}" sibTransId="{6A9E9B19-F18D-4629-B80F-48DAF7883B9B}"/>
    <dgm:cxn modelId="{204D3D56-10B2-DF4E-AE99-30D9AC47BC05}" type="presOf" srcId="{F1A5A3EF-7E58-41BC-AFC0-31AA31355647}" destId="{F45DD937-AD73-1947-9ABA-C0C1724E1EC7}" srcOrd="0" destOrd="0" presId="urn:microsoft.com/office/officeart/2016/7/layout/ChevronBlockProcess"/>
    <dgm:cxn modelId="{E54EAD60-8615-476B-B8F1-3ED95B5D5A95}" srcId="{F1A5A3EF-7E58-41BC-AFC0-31AA31355647}" destId="{8919EF44-C2FE-4216-A151-251837A32473}" srcOrd="0" destOrd="0" parTransId="{051CEF36-35B9-4151-B8A6-63C0D94AA9DB}" sibTransId="{F491791D-6BCC-462E-B12D-E76C1104E84D}"/>
    <dgm:cxn modelId="{7C84D56C-D79D-B240-A972-CBCA5A9D0793}" type="presOf" srcId="{AB4CBF63-064F-4D96-9A5B-BF63D75C1BC8}" destId="{B3955249-9765-4B48-A4E1-93981C6DB0F2}" srcOrd="0" destOrd="0" presId="urn:microsoft.com/office/officeart/2016/7/layout/ChevronBlockProcess"/>
    <dgm:cxn modelId="{87980C85-73AF-6F4D-A918-C021F33BBB3B}" type="presOf" srcId="{8919EF44-C2FE-4216-A151-251837A32473}" destId="{4E6B4B11-6B2D-1E44-965D-BDF78B4E6217}" srcOrd="0" destOrd="0" presId="urn:microsoft.com/office/officeart/2016/7/layout/ChevronBlockProcess"/>
    <dgm:cxn modelId="{76E25698-2222-6E45-ABBE-E28FD6A8BF1F}" type="presOf" srcId="{C4693E3C-2460-48C0-97ED-A0754F69E8AB}" destId="{18042174-284F-3847-8F0A-CF76C4F4A039}" srcOrd="0" destOrd="0" presId="urn:microsoft.com/office/officeart/2016/7/layout/ChevronBlockProcess"/>
    <dgm:cxn modelId="{4F550DA2-9C17-4E8C-9896-65A4480371A6}" srcId="{DD6EA4C6-C664-4776-B400-DAD0FEF23DF8}" destId="{D61343FB-43FE-4629-BD67-F165B0DCA106}" srcOrd="2" destOrd="0" parTransId="{720803F7-F473-4A3D-B88C-5CB13ECAB38E}" sibTransId="{E8D0A3DE-C234-43C9-8F7A-EEEC385FEAA9}"/>
    <dgm:cxn modelId="{F4E1B8A2-DF51-5D40-9A36-5A28207E5A74}" type="presOf" srcId="{5CAFCF15-C245-44ED-98BE-C9C6491DF232}" destId="{D8EC4620-68D0-D244-8664-7817AA647D20}" srcOrd="0" destOrd="0" presId="urn:microsoft.com/office/officeart/2016/7/layout/ChevronBlockProcess"/>
    <dgm:cxn modelId="{B27843D3-14AD-CD4C-ADDC-DC5EA7A3181E}" type="presOf" srcId="{B68FDDC3-9534-42BE-9D67-3ADD76F3FB88}" destId="{83F70550-42CC-8C41-B14B-A46953CE1ADD}" srcOrd="0" destOrd="0" presId="urn:microsoft.com/office/officeart/2016/7/layout/ChevronBlockProcess"/>
    <dgm:cxn modelId="{D37351E4-015C-4EAF-9DA1-9C25F3EC1F19}" srcId="{DD6EA4C6-C664-4776-B400-DAD0FEF23DF8}" destId="{5CAFCF15-C245-44ED-98BE-C9C6491DF232}" srcOrd="1" destOrd="0" parTransId="{2955B60E-7A9A-47E3-9A33-8623B186F6B8}" sibTransId="{8A610C33-EFEA-4A5C-AF58-B7BDE2AF3DA5}"/>
    <dgm:cxn modelId="{AA6DC4EA-5A20-E240-B250-4487354856C9}" type="presOf" srcId="{D61343FB-43FE-4629-BD67-F165B0DCA106}" destId="{217E9E14-1D85-744A-B18B-FB6A2333E8ED}" srcOrd="0" destOrd="0" presId="urn:microsoft.com/office/officeart/2016/7/layout/ChevronBlockProcess"/>
    <dgm:cxn modelId="{A5A8BAEC-E877-C14E-A01C-4C2E30240BCE}" type="presOf" srcId="{A66BA089-2908-4067-A844-F4F831CFE6B1}" destId="{35F93C51-8BAE-1048-BFCE-4D302CEC39BF}" srcOrd="0" destOrd="0" presId="urn:microsoft.com/office/officeart/2016/7/layout/ChevronBlockProcess"/>
    <dgm:cxn modelId="{0AE7BDF2-CFB4-4C37-B9D4-C4C59BBC52B6}" srcId="{DD6EA4C6-C664-4776-B400-DAD0FEF23DF8}" destId="{B68FDDC3-9534-42BE-9D67-3ADD76F3FB88}" srcOrd="3" destOrd="0" parTransId="{48189167-36BF-42BD-AE6C-D4415381DB1A}" sibTransId="{4A49A25A-AB2D-4E53-84E6-DE46F9ACFD3B}"/>
    <dgm:cxn modelId="{8EC309FD-E54F-1A43-A355-AD5B5CB31BD7}" type="presOf" srcId="{DD6EA4C6-C664-4776-B400-DAD0FEF23DF8}" destId="{3CDE147F-493E-4549-BBB8-4574E2044744}" srcOrd="0" destOrd="0" presId="urn:microsoft.com/office/officeart/2016/7/layout/ChevronBlockProcess"/>
    <dgm:cxn modelId="{57F059FE-C683-4568-8451-0779997816FF}" srcId="{5CAFCF15-C245-44ED-98BE-C9C6491DF232}" destId="{C4693E3C-2460-48C0-97ED-A0754F69E8AB}" srcOrd="0" destOrd="0" parTransId="{9A3333AC-0385-4282-AC66-4488B01E9A76}" sibTransId="{DCACE562-0EB8-423D-AD6E-2C1DCD0B9C9A}"/>
    <dgm:cxn modelId="{134EE33A-5AC1-3745-B9FD-F813E85D0FB0}" type="presParOf" srcId="{3CDE147F-493E-4549-BBB8-4574E2044744}" destId="{CE9BA4B3-2AA9-8740-ADDC-B7D0E2DD374C}" srcOrd="0" destOrd="0" presId="urn:microsoft.com/office/officeart/2016/7/layout/ChevronBlockProcess"/>
    <dgm:cxn modelId="{BEA7A2BD-9C35-FD44-B72D-E0F0011988C0}" type="presParOf" srcId="{CE9BA4B3-2AA9-8740-ADDC-B7D0E2DD374C}" destId="{F45DD937-AD73-1947-9ABA-C0C1724E1EC7}" srcOrd="0" destOrd="0" presId="urn:microsoft.com/office/officeart/2016/7/layout/ChevronBlockProcess"/>
    <dgm:cxn modelId="{D17CB34B-2D32-F248-90AD-C5617299DE86}" type="presParOf" srcId="{CE9BA4B3-2AA9-8740-ADDC-B7D0E2DD374C}" destId="{4E6B4B11-6B2D-1E44-965D-BDF78B4E6217}" srcOrd="1" destOrd="0" presId="urn:microsoft.com/office/officeart/2016/7/layout/ChevronBlockProcess"/>
    <dgm:cxn modelId="{1A8644ED-F2A1-B14E-A848-774431F2D60B}" type="presParOf" srcId="{3CDE147F-493E-4549-BBB8-4574E2044744}" destId="{090D56B1-CA94-1E44-84F8-853392DF8E80}" srcOrd="1" destOrd="0" presId="urn:microsoft.com/office/officeart/2016/7/layout/ChevronBlockProcess"/>
    <dgm:cxn modelId="{E395CC48-A7DE-3C4D-8597-391A978CEF22}" type="presParOf" srcId="{3CDE147F-493E-4549-BBB8-4574E2044744}" destId="{AFEB898C-8718-B24B-ADFE-B77171BD7F2F}" srcOrd="2" destOrd="0" presId="urn:microsoft.com/office/officeart/2016/7/layout/ChevronBlockProcess"/>
    <dgm:cxn modelId="{D37DDB75-8D19-F34C-9909-893BA09DE177}" type="presParOf" srcId="{AFEB898C-8718-B24B-ADFE-B77171BD7F2F}" destId="{D8EC4620-68D0-D244-8664-7817AA647D20}" srcOrd="0" destOrd="0" presId="urn:microsoft.com/office/officeart/2016/7/layout/ChevronBlockProcess"/>
    <dgm:cxn modelId="{2B36F4D4-0E07-8E40-A670-0B69A8935738}" type="presParOf" srcId="{AFEB898C-8718-B24B-ADFE-B77171BD7F2F}" destId="{18042174-284F-3847-8F0A-CF76C4F4A039}" srcOrd="1" destOrd="0" presId="urn:microsoft.com/office/officeart/2016/7/layout/ChevronBlockProcess"/>
    <dgm:cxn modelId="{6655AF2D-814F-4D43-AC7C-484C94084B25}" type="presParOf" srcId="{3CDE147F-493E-4549-BBB8-4574E2044744}" destId="{F75B400A-11D2-B248-990C-B304D595089D}" srcOrd="3" destOrd="0" presId="urn:microsoft.com/office/officeart/2016/7/layout/ChevronBlockProcess"/>
    <dgm:cxn modelId="{DE36B92F-47EE-8C4A-B23E-0CACC574C695}" type="presParOf" srcId="{3CDE147F-493E-4549-BBB8-4574E2044744}" destId="{CA5D048D-89DF-2349-89D6-1FD96F7989C2}" srcOrd="4" destOrd="0" presId="urn:microsoft.com/office/officeart/2016/7/layout/ChevronBlockProcess"/>
    <dgm:cxn modelId="{7770C7C2-0A73-9D45-BAF2-2DA8BAA2D919}" type="presParOf" srcId="{CA5D048D-89DF-2349-89D6-1FD96F7989C2}" destId="{217E9E14-1D85-744A-B18B-FB6A2333E8ED}" srcOrd="0" destOrd="0" presId="urn:microsoft.com/office/officeart/2016/7/layout/ChevronBlockProcess"/>
    <dgm:cxn modelId="{20D6C1C6-6265-3A45-8433-BED41628A39B}" type="presParOf" srcId="{CA5D048D-89DF-2349-89D6-1FD96F7989C2}" destId="{B3955249-9765-4B48-A4E1-93981C6DB0F2}" srcOrd="1" destOrd="0" presId="urn:microsoft.com/office/officeart/2016/7/layout/ChevronBlockProcess"/>
    <dgm:cxn modelId="{E264A1D3-51F3-0B46-AF56-7B3CFC01380E}" type="presParOf" srcId="{3CDE147F-493E-4549-BBB8-4574E2044744}" destId="{B743AF86-A6D3-5B4F-86C9-9D5B92AC3D97}" srcOrd="5" destOrd="0" presId="urn:microsoft.com/office/officeart/2016/7/layout/ChevronBlockProcess"/>
    <dgm:cxn modelId="{09DD8104-6FB5-124B-B279-72631F13A23D}" type="presParOf" srcId="{3CDE147F-493E-4549-BBB8-4574E2044744}" destId="{38FCA398-DB41-A040-AA15-15163D4C300F}" srcOrd="6" destOrd="0" presId="urn:microsoft.com/office/officeart/2016/7/layout/ChevronBlockProcess"/>
    <dgm:cxn modelId="{FE9A5FB9-099A-DA4D-B027-47C98DD86220}" type="presParOf" srcId="{38FCA398-DB41-A040-AA15-15163D4C300F}" destId="{83F70550-42CC-8C41-B14B-A46953CE1ADD}" srcOrd="0" destOrd="0" presId="urn:microsoft.com/office/officeart/2016/7/layout/ChevronBlockProcess"/>
    <dgm:cxn modelId="{6ED75B2F-368A-9C41-91D4-70730F8066DB}" type="presParOf" srcId="{38FCA398-DB41-A040-AA15-15163D4C300F}" destId="{35F93C51-8BAE-1048-BFCE-4D302CEC39BF}" srcOrd="1" destOrd="0" presId="urn:microsoft.com/office/officeart/2016/7/layout/ChevronBlock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9EE574D-34C8-4E37-8A7F-7E5EBB47A45D}" type="doc">
      <dgm:prSet loTypeId="urn:microsoft.com/office/officeart/2005/8/layout/hierarchy1" loCatId="hierarchy" qsTypeId="urn:microsoft.com/office/officeart/2005/8/quickstyle/simple1" qsCatId="simple" csTypeId="urn:microsoft.com/office/officeart/2005/8/colors/accent1_2" csCatId="accent1"/>
      <dgm:spPr/>
      <dgm:t>
        <a:bodyPr/>
        <a:lstStyle/>
        <a:p>
          <a:endParaRPr lang="en-US"/>
        </a:p>
      </dgm:t>
    </dgm:pt>
    <dgm:pt modelId="{347942A1-F43C-4546-A7FE-1F04E40A8ECB}">
      <dgm:prSet/>
      <dgm:spPr/>
      <dgm:t>
        <a:bodyPr/>
        <a:lstStyle/>
        <a:p>
          <a:r>
            <a:rPr lang="en-US"/>
            <a:t>Choose which category to register in. </a:t>
          </a:r>
        </a:p>
      </dgm:t>
    </dgm:pt>
    <dgm:pt modelId="{DBF83FD3-3F20-4BE8-9BF5-EDE7AC83966A}" type="parTrans" cxnId="{CD19B5BA-32BD-44B5-A2B2-3E679F69B325}">
      <dgm:prSet/>
      <dgm:spPr/>
      <dgm:t>
        <a:bodyPr/>
        <a:lstStyle/>
        <a:p>
          <a:endParaRPr lang="en-US"/>
        </a:p>
      </dgm:t>
    </dgm:pt>
    <dgm:pt modelId="{6875335F-6726-40B1-8626-C3538A20CAE0}" type="sibTrans" cxnId="{CD19B5BA-32BD-44B5-A2B2-3E679F69B325}">
      <dgm:prSet/>
      <dgm:spPr/>
      <dgm:t>
        <a:bodyPr/>
        <a:lstStyle/>
        <a:p>
          <a:endParaRPr lang="en-US"/>
        </a:p>
      </dgm:t>
    </dgm:pt>
    <dgm:pt modelId="{D5D10160-133C-4B9D-9E78-36C140A96685}">
      <dgm:prSet/>
      <dgm:spPr/>
      <dgm:t>
        <a:bodyPr/>
        <a:lstStyle/>
        <a:p>
          <a:r>
            <a:rPr lang="en-US"/>
            <a:t>Click on the circel and then </a:t>
          </a:r>
          <a:r>
            <a:rPr lang="en-US">
              <a:sym typeface="Wingdings" panose="05000000000000000000" pitchFamily="2" charset="2"/>
            </a:rPr>
            <a:t></a:t>
          </a:r>
          <a:endParaRPr lang="en-US"/>
        </a:p>
      </dgm:t>
    </dgm:pt>
    <dgm:pt modelId="{B3F70447-0385-42BB-8524-921EB2BCDB90}" type="parTrans" cxnId="{0BC074E5-4ECA-475D-A5C1-B1281D49299F}">
      <dgm:prSet/>
      <dgm:spPr/>
      <dgm:t>
        <a:bodyPr/>
        <a:lstStyle/>
        <a:p>
          <a:endParaRPr lang="en-US"/>
        </a:p>
      </dgm:t>
    </dgm:pt>
    <dgm:pt modelId="{D6E9B66D-0122-4D03-B5BF-B118473264B5}" type="sibTrans" cxnId="{0BC074E5-4ECA-475D-A5C1-B1281D49299F}">
      <dgm:prSet/>
      <dgm:spPr/>
      <dgm:t>
        <a:bodyPr/>
        <a:lstStyle/>
        <a:p>
          <a:endParaRPr lang="en-US"/>
        </a:p>
      </dgm:t>
    </dgm:pt>
    <dgm:pt modelId="{8127B743-2172-A843-8452-62730A2C70E0}" type="pres">
      <dgm:prSet presAssocID="{D9EE574D-34C8-4E37-8A7F-7E5EBB47A45D}" presName="hierChild1" presStyleCnt="0">
        <dgm:presLayoutVars>
          <dgm:chPref val="1"/>
          <dgm:dir/>
          <dgm:animOne val="branch"/>
          <dgm:animLvl val="lvl"/>
          <dgm:resizeHandles/>
        </dgm:presLayoutVars>
      </dgm:prSet>
      <dgm:spPr/>
    </dgm:pt>
    <dgm:pt modelId="{31041D67-48F6-9847-9CDF-2D235E9EE4A4}" type="pres">
      <dgm:prSet presAssocID="{347942A1-F43C-4546-A7FE-1F04E40A8ECB}" presName="hierRoot1" presStyleCnt="0"/>
      <dgm:spPr/>
    </dgm:pt>
    <dgm:pt modelId="{CC81D191-B9BF-A342-9E0B-9FD582E0611A}" type="pres">
      <dgm:prSet presAssocID="{347942A1-F43C-4546-A7FE-1F04E40A8ECB}" presName="composite" presStyleCnt="0"/>
      <dgm:spPr/>
    </dgm:pt>
    <dgm:pt modelId="{9618E2F6-69F9-D841-89AD-816F90F09745}" type="pres">
      <dgm:prSet presAssocID="{347942A1-F43C-4546-A7FE-1F04E40A8ECB}" presName="background" presStyleLbl="node0" presStyleIdx="0" presStyleCnt="2"/>
      <dgm:spPr/>
    </dgm:pt>
    <dgm:pt modelId="{DF432F49-6896-334C-8EE4-C3B3219A3EC3}" type="pres">
      <dgm:prSet presAssocID="{347942A1-F43C-4546-A7FE-1F04E40A8ECB}" presName="text" presStyleLbl="fgAcc0" presStyleIdx="0" presStyleCnt="2">
        <dgm:presLayoutVars>
          <dgm:chPref val="3"/>
        </dgm:presLayoutVars>
      </dgm:prSet>
      <dgm:spPr/>
    </dgm:pt>
    <dgm:pt modelId="{DF82996C-47B4-7C4E-8E18-866655ABDD66}" type="pres">
      <dgm:prSet presAssocID="{347942A1-F43C-4546-A7FE-1F04E40A8ECB}" presName="hierChild2" presStyleCnt="0"/>
      <dgm:spPr/>
    </dgm:pt>
    <dgm:pt modelId="{95514CBE-B98B-A846-918B-3E1910F7A51B}" type="pres">
      <dgm:prSet presAssocID="{D5D10160-133C-4B9D-9E78-36C140A96685}" presName="hierRoot1" presStyleCnt="0"/>
      <dgm:spPr/>
    </dgm:pt>
    <dgm:pt modelId="{D8D994B3-4BEC-574A-BDFF-72FD2A499C5D}" type="pres">
      <dgm:prSet presAssocID="{D5D10160-133C-4B9D-9E78-36C140A96685}" presName="composite" presStyleCnt="0"/>
      <dgm:spPr/>
    </dgm:pt>
    <dgm:pt modelId="{797E2932-4D44-F640-BC29-3B0635730DA7}" type="pres">
      <dgm:prSet presAssocID="{D5D10160-133C-4B9D-9E78-36C140A96685}" presName="background" presStyleLbl="node0" presStyleIdx="1" presStyleCnt="2"/>
      <dgm:spPr/>
    </dgm:pt>
    <dgm:pt modelId="{4693F30D-F66D-2D4A-94DD-B8741CA9EC8B}" type="pres">
      <dgm:prSet presAssocID="{D5D10160-133C-4B9D-9E78-36C140A96685}" presName="text" presStyleLbl="fgAcc0" presStyleIdx="1" presStyleCnt="2">
        <dgm:presLayoutVars>
          <dgm:chPref val="3"/>
        </dgm:presLayoutVars>
      </dgm:prSet>
      <dgm:spPr/>
    </dgm:pt>
    <dgm:pt modelId="{45A620FF-0525-8147-A40D-A604F6D9F8C4}" type="pres">
      <dgm:prSet presAssocID="{D5D10160-133C-4B9D-9E78-36C140A96685}" presName="hierChild2" presStyleCnt="0"/>
      <dgm:spPr/>
    </dgm:pt>
  </dgm:ptLst>
  <dgm:cxnLst>
    <dgm:cxn modelId="{3A4C2B4F-54E3-CB4A-895C-8A5F2CDB7AE9}" type="presOf" srcId="{347942A1-F43C-4546-A7FE-1F04E40A8ECB}" destId="{DF432F49-6896-334C-8EE4-C3B3219A3EC3}" srcOrd="0" destOrd="0" presId="urn:microsoft.com/office/officeart/2005/8/layout/hierarchy1"/>
    <dgm:cxn modelId="{37DFF397-7416-7E45-B1CE-9D25BE067A9C}" type="presOf" srcId="{D5D10160-133C-4B9D-9E78-36C140A96685}" destId="{4693F30D-F66D-2D4A-94DD-B8741CA9EC8B}" srcOrd="0" destOrd="0" presId="urn:microsoft.com/office/officeart/2005/8/layout/hierarchy1"/>
    <dgm:cxn modelId="{CD19B5BA-32BD-44B5-A2B2-3E679F69B325}" srcId="{D9EE574D-34C8-4E37-8A7F-7E5EBB47A45D}" destId="{347942A1-F43C-4546-A7FE-1F04E40A8ECB}" srcOrd="0" destOrd="0" parTransId="{DBF83FD3-3F20-4BE8-9BF5-EDE7AC83966A}" sibTransId="{6875335F-6726-40B1-8626-C3538A20CAE0}"/>
    <dgm:cxn modelId="{9CBE8DDC-95D5-0749-9288-1192EC738512}" type="presOf" srcId="{D9EE574D-34C8-4E37-8A7F-7E5EBB47A45D}" destId="{8127B743-2172-A843-8452-62730A2C70E0}" srcOrd="0" destOrd="0" presId="urn:microsoft.com/office/officeart/2005/8/layout/hierarchy1"/>
    <dgm:cxn modelId="{0BC074E5-4ECA-475D-A5C1-B1281D49299F}" srcId="{D9EE574D-34C8-4E37-8A7F-7E5EBB47A45D}" destId="{D5D10160-133C-4B9D-9E78-36C140A96685}" srcOrd="1" destOrd="0" parTransId="{B3F70447-0385-42BB-8524-921EB2BCDB90}" sibTransId="{D6E9B66D-0122-4D03-B5BF-B118473264B5}"/>
    <dgm:cxn modelId="{5CC7F3D2-A36A-7744-9CA1-167FAB19D855}" type="presParOf" srcId="{8127B743-2172-A843-8452-62730A2C70E0}" destId="{31041D67-48F6-9847-9CDF-2D235E9EE4A4}" srcOrd="0" destOrd="0" presId="urn:microsoft.com/office/officeart/2005/8/layout/hierarchy1"/>
    <dgm:cxn modelId="{126A3753-67A0-7E42-99AF-2F55A1253297}" type="presParOf" srcId="{31041D67-48F6-9847-9CDF-2D235E9EE4A4}" destId="{CC81D191-B9BF-A342-9E0B-9FD582E0611A}" srcOrd="0" destOrd="0" presId="urn:microsoft.com/office/officeart/2005/8/layout/hierarchy1"/>
    <dgm:cxn modelId="{4B2AD326-8BEE-2240-8BB1-CA0F249282E0}" type="presParOf" srcId="{CC81D191-B9BF-A342-9E0B-9FD582E0611A}" destId="{9618E2F6-69F9-D841-89AD-816F90F09745}" srcOrd="0" destOrd="0" presId="urn:microsoft.com/office/officeart/2005/8/layout/hierarchy1"/>
    <dgm:cxn modelId="{D0CA6787-6681-0A4C-B742-2BA30307828C}" type="presParOf" srcId="{CC81D191-B9BF-A342-9E0B-9FD582E0611A}" destId="{DF432F49-6896-334C-8EE4-C3B3219A3EC3}" srcOrd="1" destOrd="0" presId="urn:microsoft.com/office/officeart/2005/8/layout/hierarchy1"/>
    <dgm:cxn modelId="{63C31FB1-C1B3-7046-8038-6C5F38E67283}" type="presParOf" srcId="{31041D67-48F6-9847-9CDF-2D235E9EE4A4}" destId="{DF82996C-47B4-7C4E-8E18-866655ABDD66}" srcOrd="1" destOrd="0" presId="urn:microsoft.com/office/officeart/2005/8/layout/hierarchy1"/>
    <dgm:cxn modelId="{EE2D79EA-D619-6846-A423-09BFAE6C917A}" type="presParOf" srcId="{8127B743-2172-A843-8452-62730A2C70E0}" destId="{95514CBE-B98B-A846-918B-3E1910F7A51B}" srcOrd="1" destOrd="0" presId="urn:microsoft.com/office/officeart/2005/8/layout/hierarchy1"/>
    <dgm:cxn modelId="{0D0AD01A-E5DB-B548-9B3C-1A0B22000980}" type="presParOf" srcId="{95514CBE-B98B-A846-918B-3E1910F7A51B}" destId="{D8D994B3-4BEC-574A-BDFF-72FD2A499C5D}" srcOrd="0" destOrd="0" presId="urn:microsoft.com/office/officeart/2005/8/layout/hierarchy1"/>
    <dgm:cxn modelId="{59882AE8-1628-2C4B-99AA-080B151B9A54}" type="presParOf" srcId="{D8D994B3-4BEC-574A-BDFF-72FD2A499C5D}" destId="{797E2932-4D44-F640-BC29-3B0635730DA7}" srcOrd="0" destOrd="0" presId="urn:microsoft.com/office/officeart/2005/8/layout/hierarchy1"/>
    <dgm:cxn modelId="{926BC57B-4371-6644-9C49-D2E29A07541D}" type="presParOf" srcId="{D8D994B3-4BEC-574A-BDFF-72FD2A499C5D}" destId="{4693F30D-F66D-2D4A-94DD-B8741CA9EC8B}" srcOrd="1" destOrd="0" presId="urn:microsoft.com/office/officeart/2005/8/layout/hierarchy1"/>
    <dgm:cxn modelId="{1B8FBBFA-9921-7A40-898D-13537AEDFF67}" type="presParOf" srcId="{95514CBE-B98B-A846-918B-3E1910F7A51B}" destId="{45A620FF-0525-8147-A40D-A604F6D9F8C4}" srcOrd="1" destOrd="0" presId="urn:microsoft.com/office/officeart/2005/8/layout/hierarchy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3B2FF86-4350-4AD1-8138-AA7CF12F57AD}" type="doc">
      <dgm:prSet loTypeId="urn:microsoft.com/office/officeart/2005/8/layout/hierarchy1" loCatId="hierarchy" qsTypeId="urn:microsoft.com/office/officeart/2005/8/quickstyle/simple1" qsCatId="simple" csTypeId="urn:microsoft.com/office/officeart/2005/8/colors/accent1_2" csCatId="accent1"/>
      <dgm:spPr/>
      <dgm:t>
        <a:bodyPr/>
        <a:lstStyle/>
        <a:p>
          <a:endParaRPr lang="en-US"/>
        </a:p>
      </dgm:t>
    </dgm:pt>
    <dgm:pt modelId="{CA8C7C01-CA8D-461D-A436-67ED89C215C1}">
      <dgm:prSet/>
      <dgm:spPr/>
      <dgm:t>
        <a:bodyPr/>
        <a:lstStyle/>
        <a:p>
          <a:r>
            <a:rPr lang="en-US"/>
            <a:t>Fill in your personal information and create a password.</a:t>
          </a:r>
        </a:p>
      </dgm:t>
    </dgm:pt>
    <dgm:pt modelId="{5A93A1FC-ADE9-43EB-B35D-B804A9AD3F72}" type="parTrans" cxnId="{79041174-9B00-4763-8F5B-D821985269F0}">
      <dgm:prSet/>
      <dgm:spPr/>
      <dgm:t>
        <a:bodyPr/>
        <a:lstStyle/>
        <a:p>
          <a:endParaRPr lang="en-US"/>
        </a:p>
      </dgm:t>
    </dgm:pt>
    <dgm:pt modelId="{C6886E1B-1332-43B9-9182-0825DC8523B5}" type="sibTrans" cxnId="{79041174-9B00-4763-8F5B-D821985269F0}">
      <dgm:prSet/>
      <dgm:spPr/>
      <dgm:t>
        <a:bodyPr/>
        <a:lstStyle/>
        <a:p>
          <a:endParaRPr lang="en-US"/>
        </a:p>
      </dgm:t>
    </dgm:pt>
    <dgm:pt modelId="{93786D0D-9FE6-4B90-AD1B-8F288826C5B5}">
      <dgm:prSet/>
      <dgm:spPr/>
      <dgm:t>
        <a:bodyPr/>
        <a:lstStyle/>
        <a:p>
          <a:r>
            <a:rPr lang="en-US"/>
            <a:t>Remember your password as you can log in to your </a:t>
          </a:r>
        </a:p>
      </dgm:t>
    </dgm:pt>
    <dgm:pt modelId="{B8C50526-5061-4546-A190-FC220DB25528}" type="parTrans" cxnId="{B88CF727-5CC7-4E3B-AE1C-AC141DCBCA97}">
      <dgm:prSet/>
      <dgm:spPr/>
      <dgm:t>
        <a:bodyPr/>
        <a:lstStyle/>
        <a:p>
          <a:endParaRPr lang="en-US"/>
        </a:p>
      </dgm:t>
    </dgm:pt>
    <dgm:pt modelId="{18D24697-5C38-43C7-8C5F-F6EEA35CCA92}" type="sibTrans" cxnId="{B88CF727-5CC7-4E3B-AE1C-AC141DCBCA97}">
      <dgm:prSet/>
      <dgm:spPr/>
      <dgm:t>
        <a:bodyPr/>
        <a:lstStyle/>
        <a:p>
          <a:endParaRPr lang="en-US"/>
        </a:p>
      </dgm:t>
    </dgm:pt>
    <dgm:pt modelId="{F8E9C337-BB59-411C-B61E-9BF293371660}">
      <dgm:prSet/>
      <dgm:spPr/>
      <dgm:t>
        <a:bodyPr/>
        <a:lstStyle/>
        <a:p>
          <a:r>
            <a:rPr lang="en-US"/>
            <a:t>registration area when you want. </a:t>
          </a:r>
        </a:p>
      </dgm:t>
    </dgm:pt>
    <dgm:pt modelId="{F5CE2473-945C-4320-9668-5AA569B32214}" type="parTrans" cxnId="{9ED0BD40-251B-424C-BCC5-EDE58789B706}">
      <dgm:prSet/>
      <dgm:spPr/>
      <dgm:t>
        <a:bodyPr/>
        <a:lstStyle/>
        <a:p>
          <a:endParaRPr lang="en-US"/>
        </a:p>
      </dgm:t>
    </dgm:pt>
    <dgm:pt modelId="{77E56B96-87CC-4ABB-BC7A-8D2A1038E633}" type="sibTrans" cxnId="{9ED0BD40-251B-424C-BCC5-EDE58789B706}">
      <dgm:prSet/>
      <dgm:spPr/>
      <dgm:t>
        <a:bodyPr/>
        <a:lstStyle/>
        <a:p>
          <a:endParaRPr lang="en-US"/>
        </a:p>
      </dgm:t>
    </dgm:pt>
    <dgm:pt modelId="{C43FBF39-0A3B-5541-8221-F51E166E7137}" type="pres">
      <dgm:prSet presAssocID="{63B2FF86-4350-4AD1-8138-AA7CF12F57AD}" presName="hierChild1" presStyleCnt="0">
        <dgm:presLayoutVars>
          <dgm:chPref val="1"/>
          <dgm:dir/>
          <dgm:animOne val="branch"/>
          <dgm:animLvl val="lvl"/>
          <dgm:resizeHandles/>
        </dgm:presLayoutVars>
      </dgm:prSet>
      <dgm:spPr/>
    </dgm:pt>
    <dgm:pt modelId="{7428F4EE-2CF7-F742-A2B6-5DAF5A68FDA5}" type="pres">
      <dgm:prSet presAssocID="{CA8C7C01-CA8D-461D-A436-67ED89C215C1}" presName="hierRoot1" presStyleCnt="0"/>
      <dgm:spPr/>
    </dgm:pt>
    <dgm:pt modelId="{BB19D10B-5919-8542-A9D1-AF6D3B10A9BE}" type="pres">
      <dgm:prSet presAssocID="{CA8C7C01-CA8D-461D-A436-67ED89C215C1}" presName="composite" presStyleCnt="0"/>
      <dgm:spPr/>
    </dgm:pt>
    <dgm:pt modelId="{E9D0BA47-EA61-3941-846C-2AA4E5EA8EA8}" type="pres">
      <dgm:prSet presAssocID="{CA8C7C01-CA8D-461D-A436-67ED89C215C1}" presName="background" presStyleLbl="node0" presStyleIdx="0" presStyleCnt="3"/>
      <dgm:spPr/>
    </dgm:pt>
    <dgm:pt modelId="{974FC6AA-9DFF-9540-96B3-B2B0685D95E0}" type="pres">
      <dgm:prSet presAssocID="{CA8C7C01-CA8D-461D-A436-67ED89C215C1}" presName="text" presStyleLbl="fgAcc0" presStyleIdx="0" presStyleCnt="3">
        <dgm:presLayoutVars>
          <dgm:chPref val="3"/>
        </dgm:presLayoutVars>
      </dgm:prSet>
      <dgm:spPr/>
    </dgm:pt>
    <dgm:pt modelId="{BF589A90-1107-2047-886A-5EF249CDB10A}" type="pres">
      <dgm:prSet presAssocID="{CA8C7C01-CA8D-461D-A436-67ED89C215C1}" presName="hierChild2" presStyleCnt="0"/>
      <dgm:spPr/>
    </dgm:pt>
    <dgm:pt modelId="{4C80C4A2-7320-034D-B505-34B08DDAED63}" type="pres">
      <dgm:prSet presAssocID="{93786D0D-9FE6-4B90-AD1B-8F288826C5B5}" presName="hierRoot1" presStyleCnt="0"/>
      <dgm:spPr/>
    </dgm:pt>
    <dgm:pt modelId="{738D1857-82DD-5742-80F4-79A022136BAE}" type="pres">
      <dgm:prSet presAssocID="{93786D0D-9FE6-4B90-AD1B-8F288826C5B5}" presName="composite" presStyleCnt="0"/>
      <dgm:spPr/>
    </dgm:pt>
    <dgm:pt modelId="{F0CCA7FE-1007-164B-8A57-0B5D6CE00476}" type="pres">
      <dgm:prSet presAssocID="{93786D0D-9FE6-4B90-AD1B-8F288826C5B5}" presName="background" presStyleLbl="node0" presStyleIdx="1" presStyleCnt="3"/>
      <dgm:spPr/>
    </dgm:pt>
    <dgm:pt modelId="{33B9ECE8-938F-964E-86F0-3407E7548386}" type="pres">
      <dgm:prSet presAssocID="{93786D0D-9FE6-4B90-AD1B-8F288826C5B5}" presName="text" presStyleLbl="fgAcc0" presStyleIdx="1" presStyleCnt="3">
        <dgm:presLayoutVars>
          <dgm:chPref val="3"/>
        </dgm:presLayoutVars>
      </dgm:prSet>
      <dgm:spPr/>
    </dgm:pt>
    <dgm:pt modelId="{7E56C4D5-5B32-6D49-81EA-DB767F6430F3}" type="pres">
      <dgm:prSet presAssocID="{93786D0D-9FE6-4B90-AD1B-8F288826C5B5}" presName="hierChild2" presStyleCnt="0"/>
      <dgm:spPr/>
    </dgm:pt>
    <dgm:pt modelId="{605D3625-4274-C045-91BD-816428D2F60F}" type="pres">
      <dgm:prSet presAssocID="{F8E9C337-BB59-411C-B61E-9BF293371660}" presName="hierRoot1" presStyleCnt="0"/>
      <dgm:spPr/>
    </dgm:pt>
    <dgm:pt modelId="{6C917E1C-62A4-A740-8542-F55CD47D8535}" type="pres">
      <dgm:prSet presAssocID="{F8E9C337-BB59-411C-B61E-9BF293371660}" presName="composite" presStyleCnt="0"/>
      <dgm:spPr/>
    </dgm:pt>
    <dgm:pt modelId="{D402765A-A931-D244-BF84-FDC3667768A1}" type="pres">
      <dgm:prSet presAssocID="{F8E9C337-BB59-411C-B61E-9BF293371660}" presName="background" presStyleLbl="node0" presStyleIdx="2" presStyleCnt="3"/>
      <dgm:spPr/>
    </dgm:pt>
    <dgm:pt modelId="{F5441344-CD18-9C44-A304-85873CFE1551}" type="pres">
      <dgm:prSet presAssocID="{F8E9C337-BB59-411C-B61E-9BF293371660}" presName="text" presStyleLbl="fgAcc0" presStyleIdx="2" presStyleCnt="3">
        <dgm:presLayoutVars>
          <dgm:chPref val="3"/>
        </dgm:presLayoutVars>
      </dgm:prSet>
      <dgm:spPr/>
    </dgm:pt>
    <dgm:pt modelId="{590EBF73-B56A-2C49-B393-E774C383F037}" type="pres">
      <dgm:prSet presAssocID="{F8E9C337-BB59-411C-B61E-9BF293371660}" presName="hierChild2" presStyleCnt="0"/>
      <dgm:spPr/>
    </dgm:pt>
  </dgm:ptLst>
  <dgm:cxnLst>
    <dgm:cxn modelId="{742F2F11-0EA4-3047-AC9A-90910D4A0AC0}" type="presOf" srcId="{63B2FF86-4350-4AD1-8138-AA7CF12F57AD}" destId="{C43FBF39-0A3B-5541-8221-F51E166E7137}" srcOrd="0" destOrd="0" presId="urn:microsoft.com/office/officeart/2005/8/layout/hierarchy1"/>
    <dgm:cxn modelId="{B88CF727-5CC7-4E3B-AE1C-AC141DCBCA97}" srcId="{63B2FF86-4350-4AD1-8138-AA7CF12F57AD}" destId="{93786D0D-9FE6-4B90-AD1B-8F288826C5B5}" srcOrd="1" destOrd="0" parTransId="{B8C50526-5061-4546-A190-FC220DB25528}" sibTransId="{18D24697-5C38-43C7-8C5F-F6EEA35CCA92}"/>
    <dgm:cxn modelId="{CCB4CE33-96AB-0C4A-A36C-D11582651782}" type="presOf" srcId="{CA8C7C01-CA8D-461D-A436-67ED89C215C1}" destId="{974FC6AA-9DFF-9540-96B3-B2B0685D95E0}" srcOrd="0" destOrd="0" presId="urn:microsoft.com/office/officeart/2005/8/layout/hierarchy1"/>
    <dgm:cxn modelId="{9ED0BD40-251B-424C-BCC5-EDE58789B706}" srcId="{63B2FF86-4350-4AD1-8138-AA7CF12F57AD}" destId="{F8E9C337-BB59-411C-B61E-9BF293371660}" srcOrd="2" destOrd="0" parTransId="{F5CE2473-945C-4320-9668-5AA569B32214}" sibTransId="{77E56B96-87CC-4ABB-BC7A-8D2A1038E633}"/>
    <dgm:cxn modelId="{79041174-9B00-4763-8F5B-D821985269F0}" srcId="{63B2FF86-4350-4AD1-8138-AA7CF12F57AD}" destId="{CA8C7C01-CA8D-461D-A436-67ED89C215C1}" srcOrd="0" destOrd="0" parTransId="{5A93A1FC-ADE9-43EB-B35D-B804A9AD3F72}" sibTransId="{C6886E1B-1332-43B9-9182-0825DC8523B5}"/>
    <dgm:cxn modelId="{84994F9A-79AD-8940-9FB4-EDD176AF9B11}" type="presOf" srcId="{93786D0D-9FE6-4B90-AD1B-8F288826C5B5}" destId="{33B9ECE8-938F-964E-86F0-3407E7548386}" srcOrd="0" destOrd="0" presId="urn:microsoft.com/office/officeart/2005/8/layout/hierarchy1"/>
    <dgm:cxn modelId="{68C658BC-1739-3C48-A26D-D175E89E7B47}" type="presOf" srcId="{F8E9C337-BB59-411C-B61E-9BF293371660}" destId="{F5441344-CD18-9C44-A304-85873CFE1551}" srcOrd="0" destOrd="0" presId="urn:microsoft.com/office/officeart/2005/8/layout/hierarchy1"/>
    <dgm:cxn modelId="{F2ECA944-F2A0-B448-9835-B1694ABBA447}" type="presParOf" srcId="{C43FBF39-0A3B-5541-8221-F51E166E7137}" destId="{7428F4EE-2CF7-F742-A2B6-5DAF5A68FDA5}" srcOrd="0" destOrd="0" presId="urn:microsoft.com/office/officeart/2005/8/layout/hierarchy1"/>
    <dgm:cxn modelId="{0051CDC0-476F-104F-AE29-47BA3B153F3A}" type="presParOf" srcId="{7428F4EE-2CF7-F742-A2B6-5DAF5A68FDA5}" destId="{BB19D10B-5919-8542-A9D1-AF6D3B10A9BE}" srcOrd="0" destOrd="0" presId="urn:microsoft.com/office/officeart/2005/8/layout/hierarchy1"/>
    <dgm:cxn modelId="{AC9E2B87-C92B-8A49-8FC5-316CF6555190}" type="presParOf" srcId="{BB19D10B-5919-8542-A9D1-AF6D3B10A9BE}" destId="{E9D0BA47-EA61-3941-846C-2AA4E5EA8EA8}" srcOrd="0" destOrd="0" presId="urn:microsoft.com/office/officeart/2005/8/layout/hierarchy1"/>
    <dgm:cxn modelId="{6DA2FC44-AD15-894E-9B44-CE9C2A899BAB}" type="presParOf" srcId="{BB19D10B-5919-8542-A9D1-AF6D3B10A9BE}" destId="{974FC6AA-9DFF-9540-96B3-B2B0685D95E0}" srcOrd="1" destOrd="0" presId="urn:microsoft.com/office/officeart/2005/8/layout/hierarchy1"/>
    <dgm:cxn modelId="{69422A93-83AF-5546-948C-D8CF6C7F17B1}" type="presParOf" srcId="{7428F4EE-2CF7-F742-A2B6-5DAF5A68FDA5}" destId="{BF589A90-1107-2047-886A-5EF249CDB10A}" srcOrd="1" destOrd="0" presId="urn:microsoft.com/office/officeart/2005/8/layout/hierarchy1"/>
    <dgm:cxn modelId="{594DCB3E-6D3E-C142-A424-D571E6807310}" type="presParOf" srcId="{C43FBF39-0A3B-5541-8221-F51E166E7137}" destId="{4C80C4A2-7320-034D-B505-34B08DDAED63}" srcOrd="1" destOrd="0" presId="urn:microsoft.com/office/officeart/2005/8/layout/hierarchy1"/>
    <dgm:cxn modelId="{028A3529-65E0-C347-93F4-021796F39650}" type="presParOf" srcId="{4C80C4A2-7320-034D-B505-34B08DDAED63}" destId="{738D1857-82DD-5742-80F4-79A022136BAE}" srcOrd="0" destOrd="0" presId="urn:microsoft.com/office/officeart/2005/8/layout/hierarchy1"/>
    <dgm:cxn modelId="{00B7422A-A5B4-D745-8692-4420B2C08325}" type="presParOf" srcId="{738D1857-82DD-5742-80F4-79A022136BAE}" destId="{F0CCA7FE-1007-164B-8A57-0B5D6CE00476}" srcOrd="0" destOrd="0" presId="urn:microsoft.com/office/officeart/2005/8/layout/hierarchy1"/>
    <dgm:cxn modelId="{59DA3172-6B63-A742-BAD8-E69785544ADF}" type="presParOf" srcId="{738D1857-82DD-5742-80F4-79A022136BAE}" destId="{33B9ECE8-938F-964E-86F0-3407E7548386}" srcOrd="1" destOrd="0" presId="urn:microsoft.com/office/officeart/2005/8/layout/hierarchy1"/>
    <dgm:cxn modelId="{614FB487-9309-BC4C-8009-D3785CFFE449}" type="presParOf" srcId="{4C80C4A2-7320-034D-B505-34B08DDAED63}" destId="{7E56C4D5-5B32-6D49-81EA-DB767F6430F3}" srcOrd="1" destOrd="0" presId="urn:microsoft.com/office/officeart/2005/8/layout/hierarchy1"/>
    <dgm:cxn modelId="{A5002403-67A8-6449-8A39-659BDB61933F}" type="presParOf" srcId="{C43FBF39-0A3B-5541-8221-F51E166E7137}" destId="{605D3625-4274-C045-91BD-816428D2F60F}" srcOrd="2" destOrd="0" presId="urn:microsoft.com/office/officeart/2005/8/layout/hierarchy1"/>
    <dgm:cxn modelId="{C02D7150-8EB5-D044-A488-2BE01FF43A39}" type="presParOf" srcId="{605D3625-4274-C045-91BD-816428D2F60F}" destId="{6C917E1C-62A4-A740-8542-F55CD47D8535}" srcOrd="0" destOrd="0" presId="urn:microsoft.com/office/officeart/2005/8/layout/hierarchy1"/>
    <dgm:cxn modelId="{5ED88F4F-94EA-3C48-A929-193307A4FA7F}" type="presParOf" srcId="{6C917E1C-62A4-A740-8542-F55CD47D8535}" destId="{D402765A-A931-D244-BF84-FDC3667768A1}" srcOrd="0" destOrd="0" presId="urn:microsoft.com/office/officeart/2005/8/layout/hierarchy1"/>
    <dgm:cxn modelId="{B8E93E82-9F3E-EC48-A6C4-DD73E5194657}" type="presParOf" srcId="{6C917E1C-62A4-A740-8542-F55CD47D8535}" destId="{F5441344-CD18-9C44-A304-85873CFE1551}" srcOrd="1" destOrd="0" presId="urn:microsoft.com/office/officeart/2005/8/layout/hierarchy1"/>
    <dgm:cxn modelId="{EC63BA7D-7357-4D43-BD04-BECA81DC30C5}" type="presParOf" srcId="{605D3625-4274-C045-91BD-816428D2F60F}" destId="{590EBF73-B56A-2C49-B393-E774C383F037}"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5DD937-AD73-1947-9ABA-C0C1724E1EC7}">
      <dsp:nvSpPr>
        <dsp:cNvPr id="0" name=""/>
        <dsp:cNvSpPr/>
      </dsp:nvSpPr>
      <dsp:spPr>
        <a:xfrm>
          <a:off x="12585" y="838561"/>
          <a:ext cx="2766603" cy="829981"/>
        </a:xfrm>
        <a:prstGeom prst="chevron">
          <a:avLst>
            <a:gd name="adj" fmla="val 3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480" tIns="102480" rIns="102480" bIns="102480" numCol="1" spcCol="1270" anchor="ctr" anchorCtr="0">
          <a:noAutofit/>
        </a:bodyPr>
        <a:lstStyle/>
        <a:p>
          <a:pPr marL="0" lvl="0" indent="0" algn="ctr" defTabSz="1244600">
            <a:lnSpc>
              <a:spcPct val="90000"/>
            </a:lnSpc>
            <a:spcBef>
              <a:spcPct val="0"/>
            </a:spcBef>
            <a:spcAft>
              <a:spcPct val="35000"/>
            </a:spcAft>
            <a:buNone/>
          </a:pPr>
          <a:r>
            <a:rPr lang="en-US" sz="2800" kern="1200"/>
            <a:t>Enter</a:t>
          </a:r>
        </a:p>
      </dsp:txBody>
      <dsp:txXfrm>
        <a:off x="261579" y="838561"/>
        <a:ext cx="2268615" cy="829981"/>
      </dsp:txXfrm>
    </dsp:sp>
    <dsp:sp modelId="{4E6B4B11-6B2D-1E44-965D-BDF78B4E6217}">
      <dsp:nvSpPr>
        <dsp:cNvPr id="0" name=""/>
        <dsp:cNvSpPr/>
      </dsp:nvSpPr>
      <dsp:spPr>
        <a:xfrm>
          <a:off x="12585" y="1668542"/>
          <a:ext cx="2517609" cy="1685701"/>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8947" tIns="198947" rIns="198947" bIns="397894" numCol="1" spcCol="1270" anchor="t" anchorCtr="0">
          <a:noAutofit/>
        </a:bodyPr>
        <a:lstStyle/>
        <a:p>
          <a:pPr marL="0" lvl="0" indent="0" algn="l" defTabSz="844550">
            <a:lnSpc>
              <a:spcPct val="90000"/>
            </a:lnSpc>
            <a:spcBef>
              <a:spcPct val="0"/>
            </a:spcBef>
            <a:spcAft>
              <a:spcPct val="35000"/>
            </a:spcAft>
            <a:buNone/>
          </a:pPr>
          <a:r>
            <a:rPr lang="en-US" sz="1900" kern="1200"/>
            <a:t>Enter the website www.gcom.imyos.org</a:t>
          </a:r>
        </a:p>
      </dsp:txBody>
      <dsp:txXfrm>
        <a:off x="12585" y="1668542"/>
        <a:ext cx="2517609" cy="1685701"/>
      </dsp:txXfrm>
    </dsp:sp>
    <dsp:sp modelId="{D8EC4620-68D0-D244-8664-7817AA647D20}">
      <dsp:nvSpPr>
        <dsp:cNvPr id="0" name=""/>
        <dsp:cNvSpPr/>
      </dsp:nvSpPr>
      <dsp:spPr>
        <a:xfrm>
          <a:off x="2724603" y="838561"/>
          <a:ext cx="2766603" cy="829981"/>
        </a:xfrm>
        <a:prstGeom prst="chevron">
          <a:avLst>
            <a:gd name="adj" fmla="val 3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480" tIns="102480" rIns="102480" bIns="102480" numCol="1" spcCol="1270" anchor="ctr" anchorCtr="0">
          <a:noAutofit/>
        </a:bodyPr>
        <a:lstStyle/>
        <a:p>
          <a:pPr marL="0" lvl="0" indent="0" algn="ctr" defTabSz="1244600">
            <a:lnSpc>
              <a:spcPct val="90000"/>
            </a:lnSpc>
            <a:spcBef>
              <a:spcPct val="0"/>
            </a:spcBef>
            <a:spcAft>
              <a:spcPct val="35000"/>
            </a:spcAft>
            <a:buNone/>
          </a:pPr>
          <a:r>
            <a:rPr lang="en-US" sz="2800" kern="1200"/>
            <a:t>Click on</a:t>
          </a:r>
        </a:p>
      </dsp:txBody>
      <dsp:txXfrm>
        <a:off x="2973597" y="838561"/>
        <a:ext cx="2268615" cy="829981"/>
      </dsp:txXfrm>
    </dsp:sp>
    <dsp:sp modelId="{18042174-284F-3847-8F0A-CF76C4F4A039}">
      <dsp:nvSpPr>
        <dsp:cNvPr id="0" name=""/>
        <dsp:cNvSpPr/>
      </dsp:nvSpPr>
      <dsp:spPr>
        <a:xfrm>
          <a:off x="2724603" y="1668542"/>
          <a:ext cx="2517609" cy="1685701"/>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8947" tIns="198947" rIns="198947" bIns="397894" numCol="1" spcCol="1270" anchor="t" anchorCtr="0">
          <a:noAutofit/>
        </a:bodyPr>
        <a:lstStyle/>
        <a:p>
          <a:pPr marL="0" lvl="0" indent="0" algn="l" defTabSz="844550">
            <a:lnSpc>
              <a:spcPct val="90000"/>
            </a:lnSpc>
            <a:spcBef>
              <a:spcPct val="0"/>
            </a:spcBef>
            <a:spcAft>
              <a:spcPct val="35000"/>
            </a:spcAft>
            <a:buNone/>
          </a:pPr>
          <a:r>
            <a:rPr lang="en-US" sz="1900" kern="1200"/>
            <a:t>Click on ”Registration &amp; Submission”</a:t>
          </a:r>
        </a:p>
      </dsp:txBody>
      <dsp:txXfrm>
        <a:off x="2724603" y="1668542"/>
        <a:ext cx="2517609" cy="1685701"/>
      </dsp:txXfrm>
    </dsp:sp>
    <dsp:sp modelId="{217E9E14-1D85-744A-B18B-FB6A2333E8ED}">
      <dsp:nvSpPr>
        <dsp:cNvPr id="0" name=""/>
        <dsp:cNvSpPr/>
      </dsp:nvSpPr>
      <dsp:spPr>
        <a:xfrm>
          <a:off x="5436621" y="838561"/>
          <a:ext cx="2766603" cy="829981"/>
        </a:xfrm>
        <a:prstGeom prst="chevron">
          <a:avLst>
            <a:gd name="adj" fmla="val 3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480" tIns="102480" rIns="102480" bIns="102480" numCol="1" spcCol="1270" anchor="ctr" anchorCtr="0">
          <a:noAutofit/>
        </a:bodyPr>
        <a:lstStyle/>
        <a:p>
          <a:pPr marL="0" lvl="0" indent="0" algn="ctr" defTabSz="1244600">
            <a:lnSpc>
              <a:spcPct val="90000"/>
            </a:lnSpc>
            <a:spcBef>
              <a:spcPct val="0"/>
            </a:spcBef>
            <a:spcAft>
              <a:spcPct val="35000"/>
            </a:spcAft>
            <a:buNone/>
          </a:pPr>
          <a:r>
            <a:rPr lang="en-US" sz="2800" kern="1200"/>
            <a:t>Click on</a:t>
          </a:r>
        </a:p>
      </dsp:txBody>
      <dsp:txXfrm>
        <a:off x="5685615" y="838561"/>
        <a:ext cx="2268615" cy="829981"/>
      </dsp:txXfrm>
    </dsp:sp>
    <dsp:sp modelId="{B3955249-9765-4B48-A4E1-93981C6DB0F2}">
      <dsp:nvSpPr>
        <dsp:cNvPr id="0" name=""/>
        <dsp:cNvSpPr/>
      </dsp:nvSpPr>
      <dsp:spPr>
        <a:xfrm>
          <a:off x="5436621" y="1668542"/>
          <a:ext cx="2517609" cy="1685701"/>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8947" tIns="198947" rIns="198947" bIns="397894" numCol="1" spcCol="1270" anchor="t" anchorCtr="0">
          <a:noAutofit/>
        </a:bodyPr>
        <a:lstStyle/>
        <a:p>
          <a:pPr marL="0" lvl="0" indent="0" algn="l" defTabSz="844550">
            <a:lnSpc>
              <a:spcPct val="90000"/>
            </a:lnSpc>
            <a:spcBef>
              <a:spcPct val="0"/>
            </a:spcBef>
            <a:spcAft>
              <a:spcPct val="35000"/>
            </a:spcAft>
            <a:buNone/>
          </a:pPr>
          <a:r>
            <a:rPr lang="en-US" sz="1900" kern="1200"/>
            <a:t>Click on “Register &amp; Submit here”</a:t>
          </a:r>
        </a:p>
      </dsp:txBody>
      <dsp:txXfrm>
        <a:off x="5436621" y="1668542"/>
        <a:ext cx="2517609" cy="1685701"/>
      </dsp:txXfrm>
    </dsp:sp>
    <dsp:sp modelId="{83F70550-42CC-8C41-B14B-A46953CE1ADD}">
      <dsp:nvSpPr>
        <dsp:cNvPr id="0" name=""/>
        <dsp:cNvSpPr/>
      </dsp:nvSpPr>
      <dsp:spPr>
        <a:xfrm>
          <a:off x="8148639" y="838561"/>
          <a:ext cx="2766603" cy="829981"/>
        </a:xfrm>
        <a:prstGeom prst="chevron">
          <a:avLst>
            <a:gd name="adj" fmla="val 3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480" tIns="102480" rIns="102480" bIns="102480" numCol="1" spcCol="1270" anchor="ctr" anchorCtr="0">
          <a:noAutofit/>
        </a:bodyPr>
        <a:lstStyle/>
        <a:p>
          <a:pPr marL="0" lvl="0" indent="0" algn="ctr" defTabSz="1244600">
            <a:lnSpc>
              <a:spcPct val="90000"/>
            </a:lnSpc>
            <a:spcBef>
              <a:spcPct val="0"/>
            </a:spcBef>
            <a:spcAft>
              <a:spcPct val="35000"/>
            </a:spcAft>
            <a:buNone/>
          </a:pPr>
          <a:r>
            <a:rPr lang="en-US" sz="2800" kern="1200"/>
            <a:t>Read</a:t>
          </a:r>
        </a:p>
      </dsp:txBody>
      <dsp:txXfrm>
        <a:off x="8397633" y="838561"/>
        <a:ext cx="2268615" cy="829981"/>
      </dsp:txXfrm>
    </dsp:sp>
    <dsp:sp modelId="{35F93C51-8BAE-1048-BFCE-4D302CEC39BF}">
      <dsp:nvSpPr>
        <dsp:cNvPr id="0" name=""/>
        <dsp:cNvSpPr/>
      </dsp:nvSpPr>
      <dsp:spPr>
        <a:xfrm>
          <a:off x="8148639" y="1668542"/>
          <a:ext cx="2517609" cy="1685701"/>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8947" tIns="198947" rIns="198947" bIns="397894" numCol="1" spcCol="1270" anchor="t" anchorCtr="0">
          <a:noAutofit/>
        </a:bodyPr>
        <a:lstStyle/>
        <a:p>
          <a:pPr marL="0" lvl="0" indent="0" algn="l" defTabSz="844550">
            <a:lnSpc>
              <a:spcPct val="90000"/>
            </a:lnSpc>
            <a:spcBef>
              <a:spcPct val="0"/>
            </a:spcBef>
            <a:spcAft>
              <a:spcPct val="35000"/>
            </a:spcAft>
            <a:buNone/>
          </a:pPr>
          <a:r>
            <a:rPr lang="en-US" sz="1900" kern="1200"/>
            <a:t>Read the information and click on “Register now”</a:t>
          </a:r>
        </a:p>
      </dsp:txBody>
      <dsp:txXfrm>
        <a:off x="8148639" y="1668542"/>
        <a:ext cx="2517609" cy="168570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18E2F6-69F9-D841-89AD-816F90F09745}">
      <dsp:nvSpPr>
        <dsp:cNvPr id="0" name=""/>
        <dsp:cNvSpPr/>
      </dsp:nvSpPr>
      <dsp:spPr>
        <a:xfrm>
          <a:off x="829" y="781271"/>
          <a:ext cx="2912462" cy="184941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F432F49-6896-334C-8EE4-C3B3219A3EC3}">
      <dsp:nvSpPr>
        <dsp:cNvPr id="0" name=""/>
        <dsp:cNvSpPr/>
      </dsp:nvSpPr>
      <dsp:spPr>
        <a:xfrm>
          <a:off x="324436" y="1088698"/>
          <a:ext cx="2912462" cy="184941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n-US" sz="3500" kern="1200"/>
            <a:t>Choose which category to register in. </a:t>
          </a:r>
        </a:p>
      </dsp:txBody>
      <dsp:txXfrm>
        <a:off x="378603" y="1142865"/>
        <a:ext cx="2804128" cy="1741079"/>
      </dsp:txXfrm>
    </dsp:sp>
    <dsp:sp modelId="{797E2932-4D44-F640-BC29-3B0635730DA7}">
      <dsp:nvSpPr>
        <dsp:cNvPr id="0" name=""/>
        <dsp:cNvSpPr/>
      </dsp:nvSpPr>
      <dsp:spPr>
        <a:xfrm>
          <a:off x="3560505" y="781271"/>
          <a:ext cx="2912462" cy="184941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693F30D-F66D-2D4A-94DD-B8741CA9EC8B}">
      <dsp:nvSpPr>
        <dsp:cNvPr id="0" name=""/>
        <dsp:cNvSpPr/>
      </dsp:nvSpPr>
      <dsp:spPr>
        <a:xfrm>
          <a:off x="3884112" y="1088698"/>
          <a:ext cx="2912462" cy="184941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n-US" sz="3500" kern="1200"/>
            <a:t>Click on the circel and then </a:t>
          </a:r>
          <a:r>
            <a:rPr lang="en-US" sz="3500" kern="1200">
              <a:sym typeface="Wingdings" panose="05000000000000000000" pitchFamily="2" charset="2"/>
            </a:rPr>
            <a:t></a:t>
          </a:r>
          <a:endParaRPr lang="en-US" sz="3500" kern="1200"/>
        </a:p>
      </dsp:txBody>
      <dsp:txXfrm>
        <a:off x="3938279" y="1142865"/>
        <a:ext cx="2804128" cy="174107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D0BA47-EA61-3941-846C-2AA4E5EA8EA8}">
      <dsp:nvSpPr>
        <dsp:cNvPr id="0" name=""/>
        <dsp:cNvSpPr/>
      </dsp:nvSpPr>
      <dsp:spPr>
        <a:xfrm>
          <a:off x="0" y="999413"/>
          <a:ext cx="1618564" cy="102778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74FC6AA-9DFF-9540-96B3-B2B0685D95E0}">
      <dsp:nvSpPr>
        <dsp:cNvPr id="0" name=""/>
        <dsp:cNvSpPr/>
      </dsp:nvSpPr>
      <dsp:spPr>
        <a:xfrm>
          <a:off x="179840" y="1170262"/>
          <a:ext cx="1618564" cy="102778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Fill in your personal information and create a password.</a:t>
          </a:r>
        </a:p>
      </dsp:txBody>
      <dsp:txXfrm>
        <a:off x="209943" y="1200365"/>
        <a:ext cx="1558358" cy="967582"/>
      </dsp:txXfrm>
    </dsp:sp>
    <dsp:sp modelId="{F0CCA7FE-1007-164B-8A57-0B5D6CE00476}">
      <dsp:nvSpPr>
        <dsp:cNvPr id="0" name=""/>
        <dsp:cNvSpPr/>
      </dsp:nvSpPr>
      <dsp:spPr>
        <a:xfrm>
          <a:off x="1978245" y="999413"/>
          <a:ext cx="1618564" cy="102778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3B9ECE8-938F-964E-86F0-3407E7548386}">
      <dsp:nvSpPr>
        <dsp:cNvPr id="0" name=""/>
        <dsp:cNvSpPr/>
      </dsp:nvSpPr>
      <dsp:spPr>
        <a:xfrm>
          <a:off x="2158085" y="1170262"/>
          <a:ext cx="1618564" cy="102778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Remember your password as you can log in to your </a:t>
          </a:r>
        </a:p>
      </dsp:txBody>
      <dsp:txXfrm>
        <a:off x="2188188" y="1200365"/>
        <a:ext cx="1558358" cy="967582"/>
      </dsp:txXfrm>
    </dsp:sp>
    <dsp:sp modelId="{D402765A-A931-D244-BF84-FDC3667768A1}">
      <dsp:nvSpPr>
        <dsp:cNvPr id="0" name=""/>
        <dsp:cNvSpPr/>
      </dsp:nvSpPr>
      <dsp:spPr>
        <a:xfrm>
          <a:off x="3956490" y="999413"/>
          <a:ext cx="1618564" cy="102778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5441344-CD18-9C44-A304-85873CFE1551}">
      <dsp:nvSpPr>
        <dsp:cNvPr id="0" name=""/>
        <dsp:cNvSpPr/>
      </dsp:nvSpPr>
      <dsp:spPr>
        <a:xfrm>
          <a:off x="4136331" y="1170262"/>
          <a:ext cx="1618564" cy="102778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registration area when you want. </a:t>
          </a:r>
        </a:p>
      </dsp:txBody>
      <dsp:txXfrm>
        <a:off x="4166434" y="1200365"/>
        <a:ext cx="1558358" cy="967582"/>
      </dsp:txXfrm>
    </dsp:sp>
  </dsp:spTree>
</dsp:drawing>
</file>

<file path=ppt/diagrams/layout1.xml><?xml version="1.0" encoding="utf-8"?>
<dgm:layoutDef xmlns:dgm="http://schemas.openxmlformats.org/drawingml/2006/diagram" xmlns:a="http://schemas.openxmlformats.org/drawingml/2006/main" uniqueId="urn:microsoft.com/office/officeart/2016/7/layout/ChevronBlockProcess">
  <dgm:title val="Chevron Block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fact="0.6"/>
      <dgm:constr type="h" for="des" forName="composite" op="equ"/>
      <dgm:constr type="w" for="ch" forName="composite" refType="w"/>
      <dgm:constr type="w" for="des" forName="parTx"/>
      <dgm:constr type="h" for="des" forName="parTx" op="equ"/>
      <dgm:constr type="w" for="des" forName="desTx"/>
      <dgm:constr type="primFontSz" for="des" forName="parTx" val="28"/>
      <dgm:constr type="primFontSz" for="des" forName="desTx" refType="primFontSz" refFor="des" refForName="parTx" op="lte" fact="0.75"/>
      <dgm:constr type="h" for="des" forName="desTx" op="equ"/>
      <dgm:constr type="w" for="ch" forName="space" refType="w" op="equ" fact="-0.005"/>
    </dgm:constrLst>
    <dgm:ruleLst>
      <dgm:rule type="w" for="ch" forName="composite" val="0"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91"/>
              <dgm:constr type="t" for="ch" forName="desTx" refType="h" refFor="ch" refForName="parTx"/>
            </dgm:constrLst>
          </dgm:if>
          <dgm:else name="Name9">
            <dgm:constrLst>
              <dgm:constr type="l" for="ch" forName="parTx"/>
              <dgm:constr type="w" for="ch" forName="parTx" refType="w"/>
              <dgm:constr type="t" for="ch" forName="parTx"/>
              <dgm:constr type="l" for="ch" forName="desTx" refType="w" fact="0.09"/>
              <dgm:constr type="w" for="ch" forName="desTx" refType="w" refFor="ch" refForName="parTx" fact="0.91"/>
              <dgm:constr type="t" for="ch" forName="desTx" refType="h" refFor="ch" refForName="parTx"/>
            </dgm:constrLst>
          </dgm:else>
        </dgm:choose>
        <dgm:ruleLst>
          <dgm:rule type="h" val="INF" fact="NaN" max="NaN"/>
        </dgm:ruleLst>
        <dgm:layoutNode name="parTx" styleLbl="alignNode1">
          <dgm:varLst>
            <dgm:chMax val="0"/>
            <dgm:chPref val="0"/>
          </dgm:varLst>
          <dgm:alg type="tx"/>
          <dgm:choose name="Name10">
            <dgm:if name="Name11" func="var" arg="dir" op="equ" val="norm">
              <dgm:shape xmlns:r="http://schemas.openxmlformats.org/officeDocument/2006/relationships" type="chevron" r:blip="">
                <dgm:adjLst>
                  <dgm:adj idx="1" val="0.3"/>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3"/>
                <dgm:constr type="h"/>
                <dgm:constr type="tMarg" refType="w" fact="0.105"/>
                <dgm:constr type="bMarg" refType="w" fact="0.105"/>
                <dgm:constr type="lMarg" refType="w" fact="0.105"/>
                <dgm:constr type="rMarg" refType="w" fact="0.105"/>
              </dgm:constrLst>
            </dgm:if>
            <dgm:else name="Name15">
              <dgm:constrLst>
                <dgm:constr type="h" refType="w" op="lte" fact="0.3"/>
                <dgm:constr type="h"/>
                <dgm:constr type="tMarg" refType="w" fact="0.105"/>
                <dgm:constr type="bMarg" refType="w" fact="0.105"/>
                <dgm:constr type="lMarg" refType="w" fact="0.105"/>
                <dgm:constr type="rMarg" refType="w" fact="0.105"/>
              </dgm:constrLst>
            </dgm:else>
          </dgm:choose>
          <dgm:ruleLst>
            <dgm:rule type="h" val="INF" fact="NaN" max="NaN"/>
            <dgm:rule type="primFontSz" val="14" fact="NaN" max="NaN"/>
          </dgm:ruleLst>
        </dgm:layoutNode>
        <dgm:layoutNode name="desTx" styleLbl="alignAccFollowNode1">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primFontSz" val="20"/>
            <dgm:constr type="tMarg" refType="w" fact="0.224"/>
            <dgm:constr type="bMarg" refType="w" fact="0.448"/>
            <dgm:constr type="lMarg" refType="w" fact="0.224"/>
            <dgm:constr type="rMarg" refType="w" fact="0.224"/>
          </dgm:constrLst>
          <dgm:ruleLst>
            <dgm:rule type="h" val="INF" fact="NaN" max="NaN"/>
            <dgm:rule type="primFontSz" val="11"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E398E3-9061-96E0-6FA5-A4B361E0DD8F}"/>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IT"/>
          </a:p>
        </p:txBody>
      </p:sp>
      <p:sp>
        <p:nvSpPr>
          <p:cNvPr id="3" name="Subtitle 2">
            <a:extLst>
              <a:ext uri="{FF2B5EF4-FFF2-40B4-BE49-F238E27FC236}">
                <a16:creationId xmlns:a16="http://schemas.microsoft.com/office/drawing/2014/main" id="{0E8C3FA3-0D9F-E4FF-0F72-066017B6168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IT"/>
          </a:p>
        </p:txBody>
      </p:sp>
      <p:sp>
        <p:nvSpPr>
          <p:cNvPr id="4" name="Date Placeholder 3">
            <a:extLst>
              <a:ext uri="{FF2B5EF4-FFF2-40B4-BE49-F238E27FC236}">
                <a16:creationId xmlns:a16="http://schemas.microsoft.com/office/drawing/2014/main" id="{E21AA0C6-1654-7728-01E6-8E11B6B0765A}"/>
              </a:ext>
            </a:extLst>
          </p:cNvPr>
          <p:cNvSpPr>
            <a:spLocks noGrp="1"/>
          </p:cNvSpPr>
          <p:nvPr>
            <p:ph type="dt" sz="half" idx="10"/>
          </p:nvPr>
        </p:nvSpPr>
        <p:spPr/>
        <p:txBody>
          <a:bodyPr/>
          <a:lstStyle/>
          <a:p>
            <a:fld id="{57F67B97-3914-AE40-B865-474A9BFF5491}" type="datetimeFigureOut">
              <a:rPr lang="en-IT" smtClean="0"/>
              <a:t>27/11/23</a:t>
            </a:fld>
            <a:endParaRPr lang="en-IT"/>
          </a:p>
        </p:txBody>
      </p:sp>
      <p:sp>
        <p:nvSpPr>
          <p:cNvPr id="5" name="Footer Placeholder 4">
            <a:extLst>
              <a:ext uri="{FF2B5EF4-FFF2-40B4-BE49-F238E27FC236}">
                <a16:creationId xmlns:a16="http://schemas.microsoft.com/office/drawing/2014/main" id="{46BEFC2D-D969-2354-8628-C1FCC7DC16A0}"/>
              </a:ext>
            </a:extLst>
          </p:cNvPr>
          <p:cNvSpPr>
            <a:spLocks noGrp="1"/>
          </p:cNvSpPr>
          <p:nvPr>
            <p:ph type="ftr" sz="quarter" idx="11"/>
          </p:nvPr>
        </p:nvSpPr>
        <p:spPr/>
        <p:txBody>
          <a:bodyPr/>
          <a:lstStyle/>
          <a:p>
            <a:endParaRPr lang="en-IT"/>
          </a:p>
        </p:txBody>
      </p:sp>
      <p:sp>
        <p:nvSpPr>
          <p:cNvPr id="6" name="Slide Number Placeholder 5">
            <a:extLst>
              <a:ext uri="{FF2B5EF4-FFF2-40B4-BE49-F238E27FC236}">
                <a16:creationId xmlns:a16="http://schemas.microsoft.com/office/drawing/2014/main" id="{B2076525-ABED-D0B1-E807-41DAF5F92A6D}"/>
              </a:ext>
            </a:extLst>
          </p:cNvPr>
          <p:cNvSpPr>
            <a:spLocks noGrp="1"/>
          </p:cNvSpPr>
          <p:nvPr>
            <p:ph type="sldNum" sz="quarter" idx="12"/>
          </p:nvPr>
        </p:nvSpPr>
        <p:spPr/>
        <p:txBody>
          <a:bodyPr/>
          <a:lstStyle/>
          <a:p>
            <a:fld id="{12E39917-7092-E74F-9DED-463BD8ECCFDE}" type="slidenum">
              <a:rPr lang="en-IT" smtClean="0"/>
              <a:t>‹#›</a:t>
            </a:fld>
            <a:endParaRPr lang="en-IT"/>
          </a:p>
        </p:txBody>
      </p:sp>
    </p:spTree>
    <p:extLst>
      <p:ext uri="{BB962C8B-B14F-4D97-AF65-F5344CB8AC3E}">
        <p14:creationId xmlns:p14="http://schemas.microsoft.com/office/powerpoint/2010/main" val="13622794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7124D4-5995-DD36-E2F5-7B22AF285548}"/>
              </a:ext>
            </a:extLst>
          </p:cNvPr>
          <p:cNvSpPr>
            <a:spLocks noGrp="1"/>
          </p:cNvSpPr>
          <p:nvPr>
            <p:ph type="title"/>
          </p:nvPr>
        </p:nvSpPr>
        <p:spPr/>
        <p:txBody>
          <a:bodyPr/>
          <a:lstStyle/>
          <a:p>
            <a:r>
              <a:rPr lang="en-GB"/>
              <a:t>Click to edit Master title style</a:t>
            </a:r>
            <a:endParaRPr lang="en-IT"/>
          </a:p>
        </p:txBody>
      </p:sp>
      <p:sp>
        <p:nvSpPr>
          <p:cNvPr id="3" name="Vertical Text Placeholder 2">
            <a:extLst>
              <a:ext uri="{FF2B5EF4-FFF2-40B4-BE49-F238E27FC236}">
                <a16:creationId xmlns:a16="http://schemas.microsoft.com/office/drawing/2014/main" id="{8F298A02-4E08-E755-CAFB-4E4EE4936453}"/>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T"/>
          </a:p>
        </p:txBody>
      </p:sp>
      <p:sp>
        <p:nvSpPr>
          <p:cNvPr id="4" name="Date Placeholder 3">
            <a:extLst>
              <a:ext uri="{FF2B5EF4-FFF2-40B4-BE49-F238E27FC236}">
                <a16:creationId xmlns:a16="http://schemas.microsoft.com/office/drawing/2014/main" id="{CB558E23-5355-DAEA-9FED-4EDB6D02CCDD}"/>
              </a:ext>
            </a:extLst>
          </p:cNvPr>
          <p:cNvSpPr>
            <a:spLocks noGrp="1"/>
          </p:cNvSpPr>
          <p:nvPr>
            <p:ph type="dt" sz="half" idx="10"/>
          </p:nvPr>
        </p:nvSpPr>
        <p:spPr/>
        <p:txBody>
          <a:bodyPr/>
          <a:lstStyle/>
          <a:p>
            <a:fld id="{57F67B97-3914-AE40-B865-474A9BFF5491}" type="datetimeFigureOut">
              <a:rPr lang="en-IT" smtClean="0"/>
              <a:t>27/11/23</a:t>
            </a:fld>
            <a:endParaRPr lang="en-IT"/>
          </a:p>
        </p:txBody>
      </p:sp>
      <p:sp>
        <p:nvSpPr>
          <p:cNvPr id="5" name="Footer Placeholder 4">
            <a:extLst>
              <a:ext uri="{FF2B5EF4-FFF2-40B4-BE49-F238E27FC236}">
                <a16:creationId xmlns:a16="http://schemas.microsoft.com/office/drawing/2014/main" id="{A2410B8A-9BC8-7D0D-1DEF-DC4EB413F5E5}"/>
              </a:ext>
            </a:extLst>
          </p:cNvPr>
          <p:cNvSpPr>
            <a:spLocks noGrp="1"/>
          </p:cNvSpPr>
          <p:nvPr>
            <p:ph type="ftr" sz="quarter" idx="11"/>
          </p:nvPr>
        </p:nvSpPr>
        <p:spPr/>
        <p:txBody>
          <a:bodyPr/>
          <a:lstStyle/>
          <a:p>
            <a:endParaRPr lang="en-IT"/>
          </a:p>
        </p:txBody>
      </p:sp>
      <p:sp>
        <p:nvSpPr>
          <p:cNvPr id="6" name="Slide Number Placeholder 5">
            <a:extLst>
              <a:ext uri="{FF2B5EF4-FFF2-40B4-BE49-F238E27FC236}">
                <a16:creationId xmlns:a16="http://schemas.microsoft.com/office/drawing/2014/main" id="{24F1EE2A-60FF-87C6-6E2D-AD6D399C27E8}"/>
              </a:ext>
            </a:extLst>
          </p:cNvPr>
          <p:cNvSpPr>
            <a:spLocks noGrp="1"/>
          </p:cNvSpPr>
          <p:nvPr>
            <p:ph type="sldNum" sz="quarter" idx="12"/>
          </p:nvPr>
        </p:nvSpPr>
        <p:spPr/>
        <p:txBody>
          <a:bodyPr/>
          <a:lstStyle/>
          <a:p>
            <a:fld id="{12E39917-7092-E74F-9DED-463BD8ECCFDE}" type="slidenum">
              <a:rPr lang="en-IT" smtClean="0"/>
              <a:t>‹#›</a:t>
            </a:fld>
            <a:endParaRPr lang="en-IT"/>
          </a:p>
        </p:txBody>
      </p:sp>
    </p:spTree>
    <p:extLst>
      <p:ext uri="{BB962C8B-B14F-4D97-AF65-F5344CB8AC3E}">
        <p14:creationId xmlns:p14="http://schemas.microsoft.com/office/powerpoint/2010/main" val="30127467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5D1E658-D7F5-FB0A-16F2-628E89D7BCCF}"/>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IT"/>
          </a:p>
        </p:txBody>
      </p:sp>
      <p:sp>
        <p:nvSpPr>
          <p:cNvPr id="3" name="Vertical Text Placeholder 2">
            <a:extLst>
              <a:ext uri="{FF2B5EF4-FFF2-40B4-BE49-F238E27FC236}">
                <a16:creationId xmlns:a16="http://schemas.microsoft.com/office/drawing/2014/main" id="{2FF5FEDA-A04C-E934-81EC-EFA22C535E37}"/>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T"/>
          </a:p>
        </p:txBody>
      </p:sp>
      <p:sp>
        <p:nvSpPr>
          <p:cNvPr id="4" name="Date Placeholder 3">
            <a:extLst>
              <a:ext uri="{FF2B5EF4-FFF2-40B4-BE49-F238E27FC236}">
                <a16:creationId xmlns:a16="http://schemas.microsoft.com/office/drawing/2014/main" id="{9B54C655-5AD3-B019-C5BC-51343805A024}"/>
              </a:ext>
            </a:extLst>
          </p:cNvPr>
          <p:cNvSpPr>
            <a:spLocks noGrp="1"/>
          </p:cNvSpPr>
          <p:nvPr>
            <p:ph type="dt" sz="half" idx="10"/>
          </p:nvPr>
        </p:nvSpPr>
        <p:spPr/>
        <p:txBody>
          <a:bodyPr/>
          <a:lstStyle/>
          <a:p>
            <a:fld id="{57F67B97-3914-AE40-B865-474A9BFF5491}" type="datetimeFigureOut">
              <a:rPr lang="en-IT" smtClean="0"/>
              <a:t>27/11/23</a:t>
            </a:fld>
            <a:endParaRPr lang="en-IT"/>
          </a:p>
        </p:txBody>
      </p:sp>
      <p:sp>
        <p:nvSpPr>
          <p:cNvPr id="5" name="Footer Placeholder 4">
            <a:extLst>
              <a:ext uri="{FF2B5EF4-FFF2-40B4-BE49-F238E27FC236}">
                <a16:creationId xmlns:a16="http://schemas.microsoft.com/office/drawing/2014/main" id="{3D278AE0-E291-C416-8B62-646D8D1B8C76}"/>
              </a:ext>
            </a:extLst>
          </p:cNvPr>
          <p:cNvSpPr>
            <a:spLocks noGrp="1"/>
          </p:cNvSpPr>
          <p:nvPr>
            <p:ph type="ftr" sz="quarter" idx="11"/>
          </p:nvPr>
        </p:nvSpPr>
        <p:spPr/>
        <p:txBody>
          <a:bodyPr/>
          <a:lstStyle/>
          <a:p>
            <a:endParaRPr lang="en-IT"/>
          </a:p>
        </p:txBody>
      </p:sp>
      <p:sp>
        <p:nvSpPr>
          <p:cNvPr id="6" name="Slide Number Placeholder 5">
            <a:extLst>
              <a:ext uri="{FF2B5EF4-FFF2-40B4-BE49-F238E27FC236}">
                <a16:creationId xmlns:a16="http://schemas.microsoft.com/office/drawing/2014/main" id="{89AF4CCE-C902-1B25-ADF3-7B7B00ACE866}"/>
              </a:ext>
            </a:extLst>
          </p:cNvPr>
          <p:cNvSpPr>
            <a:spLocks noGrp="1"/>
          </p:cNvSpPr>
          <p:nvPr>
            <p:ph type="sldNum" sz="quarter" idx="12"/>
          </p:nvPr>
        </p:nvSpPr>
        <p:spPr/>
        <p:txBody>
          <a:bodyPr/>
          <a:lstStyle/>
          <a:p>
            <a:fld id="{12E39917-7092-E74F-9DED-463BD8ECCFDE}" type="slidenum">
              <a:rPr lang="en-IT" smtClean="0"/>
              <a:t>‹#›</a:t>
            </a:fld>
            <a:endParaRPr lang="en-IT"/>
          </a:p>
        </p:txBody>
      </p:sp>
    </p:spTree>
    <p:extLst>
      <p:ext uri="{BB962C8B-B14F-4D97-AF65-F5344CB8AC3E}">
        <p14:creationId xmlns:p14="http://schemas.microsoft.com/office/powerpoint/2010/main" val="10094743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1AEDCD-CDEA-7860-5725-82DFF9938B86}"/>
              </a:ext>
            </a:extLst>
          </p:cNvPr>
          <p:cNvSpPr>
            <a:spLocks noGrp="1"/>
          </p:cNvSpPr>
          <p:nvPr>
            <p:ph type="title"/>
          </p:nvPr>
        </p:nvSpPr>
        <p:spPr/>
        <p:txBody>
          <a:bodyPr/>
          <a:lstStyle/>
          <a:p>
            <a:r>
              <a:rPr lang="en-GB"/>
              <a:t>Click to edit Master title style</a:t>
            </a:r>
            <a:endParaRPr lang="en-IT"/>
          </a:p>
        </p:txBody>
      </p:sp>
      <p:sp>
        <p:nvSpPr>
          <p:cNvPr id="3" name="Content Placeholder 2">
            <a:extLst>
              <a:ext uri="{FF2B5EF4-FFF2-40B4-BE49-F238E27FC236}">
                <a16:creationId xmlns:a16="http://schemas.microsoft.com/office/drawing/2014/main" id="{D493A509-DD87-B0A7-5AEA-30BE65DEA2D4}"/>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T"/>
          </a:p>
        </p:txBody>
      </p:sp>
      <p:sp>
        <p:nvSpPr>
          <p:cNvPr id="4" name="Date Placeholder 3">
            <a:extLst>
              <a:ext uri="{FF2B5EF4-FFF2-40B4-BE49-F238E27FC236}">
                <a16:creationId xmlns:a16="http://schemas.microsoft.com/office/drawing/2014/main" id="{A79A50FC-3123-CCFD-D363-6D9B36126A30}"/>
              </a:ext>
            </a:extLst>
          </p:cNvPr>
          <p:cNvSpPr>
            <a:spLocks noGrp="1"/>
          </p:cNvSpPr>
          <p:nvPr>
            <p:ph type="dt" sz="half" idx="10"/>
          </p:nvPr>
        </p:nvSpPr>
        <p:spPr/>
        <p:txBody>
          <a:bodyPr/>
          <a:lstStyle/>
          <a:p>
            <a:fld id="{57F67B97-3914-AE40-B865-474A9BFF5491}" type="datetimeFigureOut">
              <a:rPr lang="en-IT" smtClean="0"/>
              <a:t>27/11/23</a:t>
            </a:fld>
            <a:endParaRPr lang="en-IT"/>
          </a:p>
        </p:txBody>
      </p:sp>
      <p:sp>
        <p:nvSpPr>
          <p:cNvPr id="5" name="Footer Placeholder 4">
            <a:extLst>
              <a:ext uri="{FF2B5EF4-FFF2-40B4-BE49-F238E27FC236}">
                <a16:creationId xmlns:a16="http://schemas.microsoft.com/office/drawing/2014/main" id="{6717AE1A-C0D6-24FC-5218-C7257C23AE52}"/>
              </a:ext>
            </a:extLst>
          </p:cNvPr>
          <p:cNvSpPr>
            <a:spLocks noGrp="1"/>
          </p:cNvSpPr>
          <p:nvPr>
            <p:ph type="ftr" sz="quarter" idx="11"/>
          </p:nvPr>
        </p:nvSpPr>
        <p:spPr/>
        <p:txBody>
          <a:bodyPr/>
          <a:lstStyle/>
          <a:p>
            <a:endParaRPr lang="en-IT"/>
          </a:p>
        </p:txBody>
      </p:sp>
      <p:sp>
        <p:nvSpPr>
          <p:cNvPr id="6" name="Slide Number Placeholder 5">
            <a:extLst>
              <a:ext uri="{FF2B5EF4-FFF2-40B4-BE49-F238E27FC236}">
                <a16:creationId xmlns:a16="http://schemas.microsoft.com/office/drawing/2014/main" id="{B526E19A-5DB9-1DB6-FA28-66ABF45ACE39}"/>
              </a:ext>
            </a:extLst>
          </p:cNvPr>
          <p:cNvSpPr>
            <a:spLocks noGrp="1"/>
          </p:cNvSpPr>
          <p:nvPr>
            <p:ph type="sldNum" sz="quarter" idx="12"/>
          </p:nvPr>
        </p:nvSpPr>
        <p:spPr/>
        <p:txBody>
          <a:bodyPr/>
          <a:lstStyle/>
          <a:p>
            <a:fld id="{12E39917-7092-E74F-9DED-463BD8ECCFDE}" type="slidenum">
              <a:rPr lang="en-IT" smtClean="0"/>
              <a:t>‹#›</a:t>
            </a:fld>
            <a:endParaRPr lang="en-IT"/>
          </a:p>
        </p:txBody>
      </p:sp>
    </p:spTree>
    <p:extLst>
      <p:ext uri="{BB962C8B-B14F-4D97-AF65-F5344CB8AC3E}">
        <p14:creationId xmlns:p14="http://schemas.microsoft.com/office/powerpoint/2010/main" val="7031186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6A5BDF-57F4-E003-7CA2-A6D07225346B}"/>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IT"/>
          </a:p>
        </p:txBody>
      </p:sp>
      <p:sp>
        <p:nvSpPr>
          <p:cNvPr id="3" name="Text Placeholder 2">
            <a:extLst>
              <a:ext uri="{FF2B5EF4-FFF2-40B4-BE49-F238E27FC236}">
                <a16:creationId xmlns:a16="http://schemas.microsoft.com/office/drawing/2014/main" id="{00C9FBB2-6C05-7F92-3884-C0B7CC7DDDA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78EED8C4-65BD-B558-ADB3-A9C439822170}"/>
              </a:ext>
            </a:extLst>
          </p:cNvPr>
          <p:cNvSpPr>
            <a:spLocks noGrp="1"/>
          </p:cNvSpPr>
          <p:nvPr>
            <p:ph type="dt" sz="half" idx="10"/>
          </p:nvPr>
        </p:nvSpPr>
        <p:spPr/>
        <p:txBody>
          <a:bodyPr/>
          <a:lstStyle/>
          <a:p>
            <a:fld id="{57F67B97-3914-AE40-B865-474A9BFF5491}" type="datetimeFigureOut">
              <a:rPr lang="en-IT" smtClean="0"/>
              <a:t>27/11/23</a:t>
            </a:fld>
            <a:endParaRPr lang="en-IT"/>
          </a:p>
        </p:txBody>
      </p:sp>
      <p:sp>
        <p:nvSpPr>
          <p:cNvPr id="5" name="Footer Placeholder 4">
            <a:extLst>
              <a:ext uri="{FF2B5EF4-FFF2-40B4-BE49-F238E27FC236}">
                <a16:creationId xmlns:a16="http://schemas.microsoft.com/office/drawing/2014/main" id="{2D8A494C-0688-6A22-D07D-F305EDD2B3B8}"/>
              </a:ext>
            </a:extLst>
          </p:cNvPr>
          <p:cNvSpPr>
            <a:spLocks noGrp="1"/>
          </p:cNvSpPr>
          <p:nvPr>
            <p:ph type="ftr" sz="quarter" idx="11"/>
          </p:nvPr>
        </p:nvSpPr>
        <p:spPr/>
        <p:txBody>
          <a:bodyPr/>
          <a:lstStyle/>
          <a:p>
            <a:endParaRPr lang="en-IT"/>
          </a:p>
        </p:txBody>
      </p:sp>
      <p:sp>
        <p:nvSpPr>
          <p:cNvPr id="6" name="Slide Number Placeholder 5">
            <a:extLst>
              <a:ext uri="{FF2B5EF4-FFF2-40B4-BE49-F238E27FC236}">
                <a16:creationId xmlns:a16="http://schemas.microsoft.com/office/drawing/2014/main" id="{785EBD6A-B028-0493-DA68-09613B845A98}"/>
              </a:ext>
            </a:extLst>
          </p:cNvPr>
          <p:cNvSpPr>
            <a:spLocks noGrp="1"/>
          </p:cNvSpPr>
          <p:nvPr>
            <p:ph type="sldNum" sz="quarter" idx="12"/>
          </p:nvPr>
        </p:nvSpPr>
        <p:spPr/>
        <p:txBody>
          <a:bodyPr/>
          <a:lstStyle/>
          <a:p>
            <a:fld id="{12E39917-7092-E74F-9DED-463BD8ECCFDE}" type="slidenum">
              <a:rPr lang="en-IT" smtClean="0"/>
              <a:t>‹#›</a:t>
            </a:fld>
            <a:endParaRPr lang="en-IT"/>
          </a:p>
        </p:txBody>
      </p:sp>
    </p:spTree>
    <p:extLst>
      <p:ext uri="{BB962C8B-B14F-4D97-AF65-F5344CB8AC3E}">
        <p14:creationId xmlns:p14="http://schemas.microsoft.com/office/powerpoint/2010/main" val="26314195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D4E515-C936-9CB3-1C37-5119EBAAF12D}"/>
              </a:ext>
            </a:extLst>
          </p:cNvPr>
          <p:cNvSpPr>
            <a:spLocks noGrp="1"/>
          </p:cNvSpPr>
          <p:nvPr>
            <p:ph type="title"/>
          </p:nvPr>
        </p:nvSpPr>
        <p:spPr/>
        <p:txBody>
          <a:bodyPr/>
          <a:lstStyle/>
          <a:p>
            <a:r>
              <a:rPr lang="en-GB"/>
              <a:t>Click to edit Master title style</a:t>
            </a:r>
            <a:endParaRPr lang="en-IT"/>
          </a:p>
        </p:txBody>
      </p:sp>
      <p:sp>
        <p:nvSpPr>
          <p:cNvPr id="3" name="Content Placeholder 2">
            <a:extLst>
              <a:ext uri="{FF2B5EF4-FFF2-40B4-BE49-F238E27FC236}">
                <a16:creationId xmlns:a16="http://schemas.microsoft.com/office/drawing/2014/main" id="{E7118980-176B-5539-FA31-6B676A0F9F58}"/>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T"/>
          </a:p>
        </p:txBody>
      </p:sp>
      <p:sp>
        <p:nvSpPr>
          <p:cNvPr id="4" name="Content Placeholder 3">
            <a:extLst>
              <a:ext uri="{FF2B5EF4-FFF2-40B4-BE49-F238E27FC236}">
                <a16:creationId xmlns:a16="http://schemas.microsoft.com/office/drawing/2014/main" id="{870F8D29-F37C-22E8-62E7-1FDB33CB0EC4}"/>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T"/>
          </a:p>
        </p:txBody>
      </p:sp>
      <p:sp>
        <p:nvSpPr>
          <p:cNvPr id="5" name="Date Placeholder 4">
            <a:extLst>
              <a:ext uri="{FF2B5EF4-FFF2-40B4-BE49-F238E27FC236}">
                <a16:creationId xmlns:a16="http://schemas.microsoft.com/office/drawing/2014/main" id="{8ED2DB17-920C-4CA3-C119-263057AD126F}"/>
              </a:ext>
            </a:extLst>
          </p:cNvPr>
          <p:cNvSpPr>
            <a:spLocks noGrp="1"/>
          </p:cNvSpPr>
          <p:nvPr>
            <p:ph type="dt" sz="half" idx="10"/>
          </p:nvPr>
        </p:nvSpPr>
        <p:spPr/>
        <p:txBody>
          <a:bodyPr/>
          <a:lstStyle/>
          <a:p>
            <a:fld id="{57F67B97-3914-AE40-B865-474A9BFF5491}" type="datetimeFigureOut">
              <a:rPr lang="en-IT" smtClean="0"/>
              <a:t>27/11/23</a:t>
            </a:fld>
            <a:endParaRPr lang="en-IT"/>
          </a:p>
        </p:txBody>
      </p:sp>
      <p:sp>
        <p:nvSpPr>
          <p:cNvPr id="6" name="Footer Placeholder 5">
            <a:extLst>
              <a:ext uri="{FF2B5EF4-FFF2-40B4-BE49-F238E27FC236}">
                <a16:creationId xmlns:a16="http://schemas.microsoft.com/office/drawing/2014/main" id="{E24AB36E-028C-358F-03CB-DAEF9369FF37}"/>
              </a:ext>
            </a:extLst>
          </p:cNvPr>
          <p:cNvSpPr>
            <a:spLocks noGrp="1"/>
          </p:cNvSpPr>
          <p:nvPr>
            <p:ph type="ftr" sz="quarter" idx="11"/>
          </p:nvPr>
        </p:nvSpPr>
        <p:spPr/>
        <p:txBody>
          <a:bodyPr/>
          <a:lstStyle/>
          <a:p>
            <a:endParaRPr lang="en-IT"/>
          </a:p>
        </p:txBody>
      </p:sp>
      <p:sp>
        <p:nvSpPr>
          <p:cNvPr id="7" name="Slide Number Placeholder 6">
            <a:extLst>
              <a:ext uri="{FF2B5EF4-FFF2-40B4-BE49-F238E27FC236}">
                <a16:creationId xmlns:a16="http://schemas.microsoft.com/office/drawing/2014/main" id="{70955173-2C01-BF09-4308-E09B51346F72}"/>
              </a:ext>
            </a:extLst>
          </p:cNvPr>
          <p:cNvSpPr>
            <a:spLocks noGrp="1"/>
          </p:cNvSpPr>
          <p:nvPr>
            <p:ph type="sldNum" sz="quarter" idx="12"/>
          </p:nvPr>
        </p:nvSpPr>
        <p:spPr/>
        <p:txBody>
          <a:bodyPr/>
          <a:lstStyle/>
          <a:p>
            <a:fld id="{12E39917-7092-E74F-9DED-463BD8ECCFDE}" type="slidenum">
              <a:rPr lang="en-IT" smtClean="0"/>
              <a:t>‹#›</a:t>
            </a:fld>
            <a:endParaRPr lang="en-IT"/>
          </a:p>
        </p:txBody>
      </p:sp>
    </p:spTree>
    <p:extLst>
      <p:ext uri="{BB962C8B-B14F-4D97-AF65-F5344CB8AC3E}">
        <p14:creationId xmlns:p14="http://schemas.microsoft.com/office/powerpoint/2010/main" val="23062940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50E7D6-A53A-FEE1-77C3-737390213163}"/>
              </a:ext>
            </a:extLst>
          </p:cNvPr>
          <p:cNvSpPr>
            <a:spLocks noGrp="1"/>
          </p:cNvSpPr>
          <p:nvPr>
            <p:ph type="title"/>
          </p:nvPr>
        </p:nvSpPr>
        <p:spPr>
          <a:xfrm>
            <a:off x="839788" y="365125"/>
            <a:ext cx="10515600" cy="1325563"/>
          </a:xfrm>
        </p:spPr>
        <p:txBody>
          <a:bodyPr/>
          <a:lstStyle/>
          <a:p>
            <a:r>
              <a:rPr lang="en-GB"/>
              <a:t>Click to edit Master title style</a:t>
            </a:r>
            <a:endParaRPr lang="en-IT"/>
          </a:p>
        </p:txBody>
      </p:sp>
      <p:sp>
        <p:nvSpPr>
          <p:cNvPr id="3" name="Text Placeholder 2">
            <a:extLst>
              <a:ext uri="{FF2B5EF4-FFF2-40B4-BE49-F238E27FC236}">
                <a16:creationId xmlns:a16="http://schemas.microsoft.com/office/drawing/2014/main" id="{2ACF21CB-5CD4-0CD7-FA49-BB5A19A70CA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B49F1088-93C1-E49C-673F-52337CA970FE}"/>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T"/>
          </a:p>
        </p:txBody>
      </p:sp>
      <p:sp>
        <p:nvSpPr>
          <p:cNvPr id="5" name="Text Placeholder 4">
            <a:extLst>
              <a:ext uri="{FF2B5EF4-FFF2-40B4-BE49-F238E27FC236}">
                <a16:creationId xmlns:a16="http://schemas.microsoft.com/office/drawing/2014/main" id="{56AB9C57-25A9-20DC-767C-EB40E7BCE10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FA80DC8D-9BB2-81D2-4140-113A50E08D8B}"/>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T"/>
          </a:p>
        </p:txBody>
      </p:sp>
      <p:sp>
        <p:nvSpPr>
          <p:cNvPr id="7" name="Date Placeholder 6">
            <a:extLst>
              <a:ext uri="{FF2B5EF4-FFF2-40B4-BE49-F238E27FC236}">
                <a16:creationId xmlns:a16="http://schemas.microsoft.com/office/drawing/2014/main" id="{92BEA2DB-AD3B-3D73-A0A5-4DC1656222C0}"/>
              </a:ext>
            </a:extLst>
          </p:cNvPr>
          <p:cNvSpPr>
            <a:spLocks noGrp="1"/>
          </p:cNvSpPr>
          <p:nvPr>
            <p:ph type="dt" sz="half" idx="10"/>
          </p:nvPr>
        </p:nvSpPr>
        <p:spPr/>
        <p:txBody>
          <a:bodyPr/>
          <a:lstStyle/>
          <a:p>
            <a:fld id="{57F67B97-3914-AE40-B865-474A9BFF5491}" type="datetimeFigureOut">
              <a:rPr lang="en-IT" smtClean="0"/>
              <a:t>27/11/23</a:t>
            </a:fld>
            <a:endParaRPr lang="en-IT"/>
          </a:p>
        </p:txBody>
      </p:sp>
      <p:sp>
        <p:nvSpPr>
          <p:cNvPr id="8" name="Footer Placeholder 7">
            <a:extLst>
              <a:ext uri="{FF2B5EF4-FFF2-40B4-BE49-F238E27FC236}">
                <a16:creationId xmlns:a16="http://schemas.microsoft.com/office/drawing/2014/main" id="{001A08B3-AC4C-FA95-AA65-9E84CFE8EF08}"/>
              </a:ext>
            </a:extLst>
          </p:cNvPr>
          <p:cNvSpPr>
            <a:spLocks noGrp="1"/>
          </p:cNvSpPr>
          <p:nvPr>
            <p:ph type="ftr" sz="quarter" idx="11"/>
          </p:nvPr>
        </p:nvSpPr>
        <p:spPr/>
        <p:txBody>
          <a:bodyPr/>
          <a:lstStyle/>
          <a:p>
            <a:endParaRPr lang="en-IT"/>
          </a:p>
        </p:txBody>
      </p:sp>
      <p:sp>
        <p:nvSpPr>
          <p:cNvPr id="9" name="Slide Number Placeholder 8">
            <a:extLst>
              <a:ext uri="{FF2B5EF4-FFF2-40B4-BE49-F238E27FC236}">
                <a16:creationId xmlns:a16="http://schemas.microsoft.com/office/drawing/2014/main" id="{E9D38953-ECFE-3BEB-253D-8A82565A1AA0}"/>
              </a:ext>
            </a:extLst>
          </p:cNvPr>
          <p:cNvSpPr>
            <a:spLocks noGrp="1"/>
          </p:cNvSpPr>
          <p:nvPr>
            <p:ph type="sldNum" sz="quarter" idx="12"/>
          </p:nvPr>
        </p:nvSpPr>
        <p:spPr/>
        <p:txBody>
          <a:bodyPr/>
          <a:lstStyle/>
          <a:p>
            <a:fld id="{12E39917-7092-E74F-9DED-463BD8ECCFDE}" type="slidenum">
              <a:rPr lang="en-IT" smtClean="0"/>
              <a:t>‹#›</a:t>
            </a:fld>
            <a:endParaRPr lang="en-IT"/>
          </a:p>
        </p:txBody>
      </p:sp>
    </p:spTree>
    <p:extLst>
      <p:ext uri="{BB962C8B-B14F-4D97-AF65-F5344CB8AC3E}">
        <p14:creationId xmlns:p14="http://schemas.microsoft.com/office/powerpoint/2010/main" val="10817264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17443-075E-D1E9-5CF2-C5F3A0DEC650}"/>
              </a:ext>
            </a:extLst>
          </p:cNvPr>
          <p:cNvSpPr>
            <a:spLocks noGrp="1"/>
          </p:cNvSpPr>
          <p:nvPr>
            <p:ph type="title"/>
          </p:nvPr>
        </p:nvSpPr>
        <p:spPr/>
        <p:txBody>
          <a:bodyPr/>
          <a:lstStyle/>
          <a:p>
            <a:r>
              <a:rPr lang="en-GB"/>
              <a:t>Click to edit Master title style</a:t>
            </a:r>
            <a:endParaRPr lang="en-IT"/>
          </a:p>
        </p:txBody>
      </p:sp>
      <p:sp>
        <p:nvSpPr>
          <p:cNvPr id="3" name="Date Placeholder 2">
            <a:extLst>
              <a:ext uri="{FF2B5EF4-FFF2-40B4-BE49-F238E27FC236}">
                <a16:creationId xmlns:a16="http://schemas.microsoft.com/office/drawing/2014/main" id="{1E87ED9D-E005-CB57-CE1E-1F97D93F20FE}"/>
              </a:ext>
            </a:extLst>
          </p:cNvPr>
          <p:cNvSpPr>
            <a:spLocks noGrp="1"/>
          </p:cNvSpPr>
          <p:nvPr>
            <p:ph type="dt" sz="half" idx="10"/>
          </p:nvPr>
        </p:nvSpPr>
        <p:spPr/>
        <p:txBody>
          <a:bodyPr/>
          <a:lstStyle/>
          <a:p>
            <a:fld id="{57F67B97-3914-AE40-B865-474A9BFF5491}" type="datetimeFigureOut">
              <a:rPr lang="en-IT" smtClean="0"/>
              <a:t>27/11/23</a:t>
            </a:fld>
            <a:endParaRPr lang="en-IT"/>
          </a:p>
        </p:txBody>
      </p:sp>
      <p:sp>
        <p:nvSpPr>
          <p:cNvPr id="4" name="Footer Placeholder 3">
            <a:extLst>
              <a:ext uri="{FF2B5EF4-FFF2-40B4-BE49-F238E27FC236}">
                <a16:creationId xmlns:a16="http://schemas.microsoft.com/office/drawing/2014/main" id="{7CD0CD36-A1BE-4BB2-E2FC-3A9E4724A3BB}"/>
              </a:ext>
            </a:extLst>
          </p:cNvPr>
          <p:cNvSpPr>
            <a:spLocks noGrp="1"/>
          </p:cNvSpPr>
          <p:nvPr>
            <p:ph type="ftr" sz="quarter" idx="11"/>
          </p:nvPr>
        </p:nvSpPr>
        <p:spPr/>
        <p:txBody>
          <a:bodyPr/>
          <a:lstStyle/>
          <a:p>
            <a:endParaRPr lang="en-IT"/>
          </a:p>
        </p:txBody>
      </p:sp>
      <p:sp>
        <p:nvSpPr>
          <p:cNvPr id="5" name="Slide Number Placeholder 4">
            <a:extLst>
              <a:ext uri="{FF2B5EF4-FFF2-40B4-BE49-F238E27FC236}">
                <a16:creationId xmlns:a16="http://schemas.microsoft.com/office/drawing/2014/main" id="{3349BEDA-5EE0-239C-9B3C-18922B835F04}"/>
              </a:ext>
            </a:extLst>
          </p:cNvPr>
          <p:cNvSpPr>
            <a:spLocks noGrp="1"/>
          </p:cNvSpPr>
          <p:nvPr>
            <p:ph type="sldNum" sz="quarter" idx="12"/>
          </p:nvPr>
        </p:nvSpPr>
        <p:spPr/>
        <p:txBody>
          <a:bodyPr/>
          <a:lstStyle/>
          <a:p>
            <a:fld id="{12E39917-7092-E74F-9DED-463BD8ECCFDE}" type="slidenum">
              <a:rPr lang="en-IT" smtClean="0"/>
              <a:t>‹#›</a:t>
            </a:fld>
            <a:endParaRPr lang="en-IT"/>
          </a:p>
        </p:txBody>
      </p:sp>
    </p:spTree>
    <p:extLst>
      <p:ext uri="{BB962C8B-B14F-4D97-AF65-F5344CB8AC3E}">
        <p14:creationId xmlns:p14="http://schemas.microsoft.com/office/powerpoint/2010/main" val="25019716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E3F26D6-9EDA-F22A-E303-31E6964C934A}"/>
              </a:ext>
            </a:extLst>
          </p:cNvPr>
          <p:cNvSpPr>
            <a:spLocks noGrp="1"/>
          </p:cNvSpPr>
          <p:nvPr>
            <p:ph type="dt" sz="half" idx="10"/>
          </p:nvPr>
        </p:nvSpPr>
        <p:spPr/>
        <p:txBody>
          <a:bodyPr/>
          <a:lstStyle/>
          <a:p>
            <a:fld id="{57F67B97-3914-AE40-B865-474A9BFF5491}" type="datetimeFigureOut">
              <a:rPr lang="en-IT" smtClean="0"/>
              <a:t>27/11/23</a:t>
            </a:fld>
            <a:endParaRPr lang="en-IT"/>
          </a:p>
        </p:txBody>
      </p:sp>
      <p:sp>
        <p:nvSpPr>
          <p:cNvPr id="3" name="Footer Placeholder 2">
            <a:extLst>
              <a:ext uri="{FF2B5EF4-FFF2-40B4-BE49-F238E27FC236}">
                <a16:creationId xmlns:a16="http://schemas.microsoft.com/office/drawing/2014/main" id="{5ECE908C-0E00-7EF7-F8B5-D45552D81B8A}"/>
              </a:ext>
            </a:extLst>
          </p:cNvPr>
          <p:cNvSpPr>
            <a:spLocks noGrp="1"/>
          </p:cNvSpPr>
          <p:nvPr>
            <p:ph type="ftr" sz="quarter" idx="11"/>
          </p:nvPr>
        </p:nvSpPr>
        <p:spPr/>
        <p:txBody>
          <a:bodyPr/>
          <a:lstStyle/>
          <a:p>
            <a:endParaRPr lang="en-IT"/>
          </a:p>
        </p:txBody>
      </p:sp>
      <p:sp>
        <p:nvSpPr>
          <p:cNvPr id="4" name="Slide Number Placeholder 3">
            <a:extLst>
              <a:ext uri="{FF2B5EF4-FFF2-40B4-BE49-F238E27FC236}">
                <a16:creationId xmlns:a16="http://schemas.microsoft.com/office/drawing/2014/main" id="{F690428D-9A25-A179-3583-061D903E06D5}"/>
              </a:ext>
            </a:extLst>
          </p:cNvPr>
          <p:cNvSpPr>
            <a:spLocks noGrp="1"/>
          </p:cNvSpPr>
          <p:nvPr>
            <p:ph type="sldNum" sz="quarter" idx="12"/>
          </p:nvPr>
        </p:nvSpPr>
        <p:spPr/>
        <p:txBody>
          <a:bodyPr/>
          <a:lstStyle/>
          <a:p>
            <a:fld id="{12E39917-7092-E74F-9DED-463BD8ECCFDE}" type="slidenum">
              <a:rPr lang="en-IT" smtClean="0"/>
              <a:t>‹#›</a:t>
            </a:fld>
            <a:endParaRPr lang="en-IT"/>
          </a:p>
        </p:txBody>
      </p:sp>
    </p:spTree>
    <p:extLst>
      <p:ext uri="{BB962C8B-B14F-4D97-AF65-F5344CB8AC3E}">
        <p14:creationId xmlns:p14="http://schemas.microsoft.com/office/powerpoint/2010/main" val="622769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493D2C-4E15-0066-60C1-BB828E2AB344}"/>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IT"/>
          </a:p>
        </p:txBody>
      </p:sp>
      <p:sp>
        <p:nvSpPr>
          <p:cNvPr id="3" name="Content Placeholder 2">
            <a:extLst>
              <a:ext uri="{FF2B5EF4-FFF2-40B4-BE49-F238E27FC236}">
                <a16:creationId xmlns:a16="http://schemas.microsoft.com/office/drawing/2014/main" id="{185F875F-4819-3B98-6BF5-883C3269D29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T"/>
          </a:p>
        </p:txBody>
      </p:sp>
      <p:sp>
        <p:nvSpPr>
          <p:cNvPr id="4" name="Text Placeholder 3">
            <a:extLst>
              <a:ext uri="{FF2B5EF4-FFF2-40B4-BE49-F238E27FC236}">
                <a16:creationId xmlns:a16="http://schemas.microsoft.com/office/drawing/2014/main" id="{1858CD35-B20F-B9E2-DFCB-8FE48BCB7B4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E00286B7-2ED4-F698-F0A4-C04C16AB5C26}"/>
              </a:ext>
            </a:extLst>
          </p:cNvPr>
          <p:cNvSpPr>
            <a:spLocks noGrp="1"/>
          </p:cNvSpPr>
          <p:nvPr>
            <p:ph type="dt" sz="half" idx="10"/>
          </p:nvPr>
        </p:nvSpPr>
        <p:spPr/>
        <p:txBody>
          <a:bodyPr/>
          <a:lstStyle/>
          <a:p>
            <a:fld id="{57F67B97-3914-AE40-B865-474A9BFF5491}" type="datetimeFigureOut">
              <a:rPr lang="en-IT" smtClean="0"/>
              <a:t>27/11/23</a:t>
            </a:fld>
            <a:endParaRPr lang="en-IT"/>
          </a:p>
        </p:txBody>
      </p:sp>
      <p:sp>
        <p:nvSpPr>
          <p:cNvPr id="6" name="Footer Placeholder 5">
            <a:extLst>
              <a:ext uri="{FF2B5EF4-FFF2-40B4-BE49-F238E27FC236}">
                <a16:creationId xmlns:a16="http://schemas.microsoft.com/office/drawing/2014/main" id="{9E20E1C0-09A7-81C2-23B5-196B6D1F5E89}"/>
              </a:ext>
            </a:extLst>
          </p:cNvPr>
          <p:cNvSpPr>
            <a:spLocks noGrp="1"/>
          </p:cNvSpPr>
          <p:nvPr>
            <p:ph type="ftr" sz="quarter" idx="11"/>
          </p:nvPr>
        </p:nvSpPr>
        <p:spPr/>
        <p:txBody>
          <a:bodyPr/>
          <a:lstStyle/>
          <a:p>
            <a:endParaRPr lang="en-IT"/>
          </a:p>
        </p:txBody>
      </p:sp>
      <p:sp>
        <p:nvSpPr>
          <p:cNvPr id="7" name="Slide Number Placeholder 6">
            <a:extLst>
              <a:ext uri="{FF2B5EF4-FFF2-40B4-BE49-F238E27FC236}">
                <a16:creationId xmlns:a16="http://schemas.microsoft.com/office/drawing/2014/main" id="{031C52B7-581B-DD9A-9B42-25ED025FE3D1}"/>
              </a:ext>
            </a:extLst>
          </p:cNvPr>
          <p:cNvSpPr>
            <a:spLocks noGrp="1"/>
          </p:cNvSpPr>
          <p:nvPr>
            <p:ph type="sldNum" sz="quarter" idx="12"/>
          </p:nvPr>
        </p:nvSpPr>
        <p:spPr/>
        <p:txBody>
          <a:bodyPr/>
          <a:lstStyle/>
          <a:p>
            <a:fld id="{12E39917-7092-E74F-9DED-463BD8ECCFDE}" type="slidenum">
              <a:rPr lang="en-IT" smtClean="0"/>
              <a:t>‹#›</a:t>
            </a:fld>
            <a:endParaRPr lang="en-IT"/>
          </a:p>
        </p:txBody>
      </p:sp>
    </p:spTree>
    <p:extLst>
      <p:ext uri="{BB962C8B-B14F-4D97-AF65-F5344CB8AC3E}">
        <p14:creationId xmlns:p14="http://schemas.microsoft.com/office/powerpoint/2010/main" val="15868734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9DE3BA-D693-88C5-BC8D-EEE81CABA7EB}"/>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IT"/>
          </a:p>
        </p:txBody>
      </p:sp>
      <p:sp>
        <p:nvSpPr>
          <p:cNvPr id="3" name="Picture Placeholder 2">
            <a:extLst>
              <a:ext uri="{FF2B5EF4-FFF2-40B4-BE49-F238E27FC236}">
                <a16:creationId xmlns:a16="http://schemas.microsoft.com/office/drawing/2014/main" id="{001DF0B2-4CB0-46DC-D86C-48596D804BC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T"/>
          </a:p>
        </p:txBody>
      </p:sp>
      <p:sp>
        <p:nvSpPr>
          <p:cNvPr id="4" name="Text Placeholder 3">
            <a:extLst>
              <a:ext uri="{FF2B5EF4-FFF2-40B4-BE49-F238E27FC236}">
                <a16:creationId xmlns:a16="http://schemas.microsoft.com/office/drawing/2014/main" id="{3967E708-9F2E-2630-9371-7ED9436DF17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251DD6D6-5B70-25C3-EDB6-B68D13B1FFAF}"/>
              </a:ext>
            </a:extLst>
          </p:cNvPr>
          <p:cNvSpPr>
            <a:spLocks noGrp="1"/>
          </p:cNvSpPr>
          <p:nvPr>
            <p:ph type="dt" sz="half" idx="10"/>
          </p:nvPr>
        </p:nvSpPr>
        <p:spPr/>
        <p:txBody>
          <a:bodyPr/>
          <a:lstStyle/>
          <a:p>
            <a:fld id="{57F67B97-3914-AE40-B865-474A9BFF5491}" type="datetimeFigureOut">
              <a:rPr lang="en-IT" smtClean="0"/>
              <a:t>27/11/23</a:t>
            </a:fld>
            <a:endParaRPr lang="en-IT"/>
          </a:p>
        </p:txBody>
      </p:sp>
      <p:sp>
        <p:nvSpPr>
          <p:cNvPr id="6" name="Footer Placeholder 5">
            <a:extLst>
              <a:ext uri="{FF2B5EF4-FFF2-40B4-BE49-F238E27FC236}">
                <a16:creationId xmlns:a16="http://schemas.microsoft.com/office/drawing/2014/main" id="{3271D059-A0AD-2CD1-CBDC-274B8A70EAF2}"/>
              </a:ext>
            </a:extLst>
          </p:cNvPr>
          <p:cNvSpPr>
            <a:spLocks noGrp="1"/>
          </p:cNvSpPr>
          <p:nvPr>
            <p:ph type="ftr" sz="quarter" idx="11"/>
          </p:nvPr>
        </p:nvSpPr>
        <p:spPr/>
        <p:txBody>
          <a:bodyPr/>
          <a:lstStyle/>
          <a:p>
            <a:endParaRPr lang="en-IT"/>
          </a:p>
        </p:txBody>
      </p:sp>
      <p:sp>
        <p:nvSpPr>
          <p:cNvPr id="7" name="Slide Number Placeholder 6">
            <a:extLst>
              <a:ext uri="{FF2B5EF4-FFF2-40B4-BE49-F238E27FC236}">
                <a16:creationId xmlns:a16="http://schemas.microsoft.com/office/drawing/2014/main" id="{1415FCFD-E012-B121-D366-421AD354F067}"/>
              </a:ext>
            </a:extLst>
          </p:cNvPr>
          <p:cNvSpPr>
            <a:spLocks noGrp="1"/>
          </p:cNvSpPr>
          <p:nvPr>
            <p:ph type="sldNum" sz="quarter" idx="12"/>
          </p:nvPr>
        </p:nvSpPr>
        <p:spPr/>
        <p:txBody>
          <a:bodyPr/>
          <a:lstStyle/>
          <a:p>
            <a:fld id="{12E39917-7092-E74F-9DED-463BD8ECCFDE}" type="slidenum">
              <a:rPr lang="en-IT" smtClean="0"/>
              <a:t>‹#›</a:t>
            </a:fld>
            <a:endParaRPr lang="en-IT"/>
          </a:p>
        </p:txBody>
      </p:sp>
    </p:spTree>
    <p:extLst>
      <p:ext uri="{BB962C8B-B14F-4D97-AF65-F5344CB8AC3E}">
        <p14:creationId xmlns:p14="http://schemas.microsoft.com/office/powerpoint/2010/main" val="23810289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F1EA437-A861-2C46-CCCB-523D1E42C0C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IT"/>
          </a:p>
        </p:txBody>
      </p:sp>
      <p:sp>
        <p:nvSpPr>
          <p:cNvPr id="3" name="Text Placeholder 2">
            <a:extLst>
              <a:ext uri="{FF2B5EF4-FFF2-40B4-BE49-F238E27FC236}">
                <a16:creationId xmlns:a16="http://schemas.microsoft.com/office/drawing/2014/main" id="{7235BC88-4F6B-0800-9E8B-DCCA28BDEA1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T"/>
          </a:p>
        </p:txBody>
      </p:sp>
      <p:sp>
        <p:nvSpPr>
          <p:cNvPr id="4" name="Date Placeholder 3">
            <a:extLst>
              <a:ext uri="{FF2B5EF4-FFF2-40B4-BE49-F238E27FC236}">
                <a16:creationId xmlns:a16="http://schemas.microsoft.com/office/drawing/2014/main" id="{7AE1BCC6-30BC-F52E-04D6-57B8E5359CD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F67B97-3914-AE40-B865-474A9BFF5491}" type="datetimeFigureOut">
              <a:rPr lang="en-IT" smtClean="0"/>
              <a:t>27/11/23</a:t>
            </a:fld>
            <a:endParaRPr lang="en-IT"/>
          </a:p>
        </p:txBody>
      </p:sp>
      <p:sp>
        <p:nvSpPr>
          <p:cNvPr id="5" name="Footer Placeholder 4">
            <a:extLst>
              <a:ext uri="{FF2B5EF4-FFF2-40B4-BE49-F238E27FC236}">
                <a16:creationId xmlns:a16="http://schemas.microsoft.com/office/drawing/2014/main" id="{E7059286-204B-828C-86D4-0D95F0CC191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T"/>
          </a:p>
        </p:txBody>
      </p:sp>
      <p:sp>
        <p:nvSpPr>
          <p:cNvPr id="6" name="Slide Number Placeholder 5">
            <a:extLst>
              <a:ext uri="{FF2B5EF4-FFF2-40B4-BE49-F238E27FC236}">
                <a16:creationId xmlns:a16="http://schemas.microsoft.com/office/drawing/2014/main" id="{44981124-BE97-0821-E869-706368DDD91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E39917-7092-E74F-9DED-463BD8ECCFDE}" type="slidenum">
              <a:rPr lang="en-IT" smtClean="0"/>
              <a:t>‹#›</a:t>
            </a:fld>
            <a:endParaRPr lang="en-IT"/>
          </a:p>
        </p:txBody>
      </p:sp>
    </p:spTree>
    <p:extLst>
      <p:ext uri="{BB962C8B-B14F-4D97-AF65-F5344CB8AC3E}">
        <p14:creationId xmlns:p14="http://schemas.microsoft.com/office/powerpoint/2010/main" val="40789227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3.png"/><Relationship Id="rId7" Type="http://schemas.openxmlformats.org/officeDocument/2006/relationships/diagramColors" Target="../diagrams/colors2.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 Id="rId9" Type="http://schemas.openxmlformats.org/officeDocument/2006/relationships/image" Target="../media/image1.png"/></Relationships>
</file>

<file path=ppt/slides/_rels/slide4.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4" name="Rectangle 43">
            <a:extLst>
              <a:ext uri="{FF2B5EF4-FFF2-40B4-BE49-F238E27FC236}">
                <a16:creationId xmlns:a16="http://schemas.microsoft.com/office/drawing/2014/main" id="{FFD48BC7-DC40-47DE-87EE-9F4B6ECB9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46" name="Freeform: Shape 45">
            <a:extLst>
              <a:ext uri="{FF2B5EF4-FFF2-40B4-BE49-F238E27FC236}">
                <a16:creationId xmlns:a16="http://schemas.microsoft.com/office/drawing/2014/main" id="{E502BBC7-2C76-46F3-BC24-5985BC13D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48" name="Freeform: Shape 47">
            <a:extLst>
              <a:ext uri="{FF2B5EF4-FFF2-40B4-BE49-F238E27FC236}">
                <a16:creationId xmlns:a16="http://schemas.microsoft.com/office/drawing/2014/main" id="{C7F28D52-2A5F-4D23-81AE-7CB8B591C7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1664" y="0"/>
            <a:ext cx="9948672"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799E8B1-BF39-6705-81D4-C0114F60BA8E}"/>
              </a:ext>
            </a:extLst>
          </p:cNvPr>
          <p:cNvSpPr>
            <a:spLocks noGrp="1"/>
          </p:cNvSpPr>
          <p:nvPr>
            <p:ph type="ctrTitle"/>
          </p:nvPr>
        </p:nvSpPr>
        <p:spPr>
          <a:xfrm>
            <a:off x="1524003" y="1999615"/>
            <a:ext cx="9144000" cy="2764028"/>
          </a:xfrm>
        </p:spPr>
        <p:txBody>
          <a:bodyPr anchor="ctr">
            <a:normAutofit/>
          </a:bodyPr>
          <a:lstStyle/>
          <a:p>
            <a:r>
              <a:rPr lang="en-IT" sz="7200"/>
              <a:t>REGISTRATION GUIDE</a:t>
            </a:r>
          </a:p>
        </p:txBody>
      </p:sp>
      <p:sp>
        <p:nvSpPr>
          <p:cNvPr id="3" name="Subtitle 2">
            <a:extLst>
              <a:ext uri="{FF2B5EF4-FFF2-40B4-BE49-F238E27FC236}">
                <a16:creationId xmlns:a16="http://schemas.microsoft.com/office/drawing/2014/main" id="{D108F001-8788-B175-15AF-6665D1D61A58}"/>
              </a:ext>
            </a:extLst>
          </p:cNvPr>
          <p:cNvSpPr>
            <a:spLocks noGrp="1"/>
          </p:cNvSpPr>
          <p:nvPr>
            <p:ph type="subTitle" idx="1"/>
          </p:nvPr>
        </p:nvSpPr>
        <p:spPr>
          <a:xfrm>
            <a:off x="1966912" y="5645150"/>
            <a:ext cx="8258176" cy="631825"/>
          </a:xfrm>
        </p:spPr>
        <p:txBody>
          <a:bodyPr anchor="ctr">
            <a:normAutofit/>
          </a:bodyPr>
          <a:lstStyle/>
          <a:p>
            <a:r>
              <a:rPr lang="en-IT" sz="2800"/>
              <a:t>GCOM 2024</a:t>
            </a:r>
          </a:p>
        </p:txBody>
      </p:sp>
      <p:sp>
        <p:nvSpPr>
          <p:cNvPr id="50" name="Rectangle 49">
            <a:extLst>
              <a:ext uri="{FF2B5EF4-FFF2-40B4-BE49-F238E27FC236}">
                <a16:creationId xmlns:a16="http://schemas.microsoft.com/office/drawing/2014/main" id="{3629484E-3792-4B3D-89AD-7C8A1ED0E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0" y="5524786"/>
            <a:ext cx="4754880" cy="274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7" name="Picture 16" descr="A blue and black logo&#10;&#10;Description automatically generated">
            <a:extLst>
              <a:ext uri="{FF2B5EF4-FFF2-40B4-BE49-F238E27FC236}">
                <a16:creationId xmlns:a16="http://schemas.microsoft.com/office/drawing/2014/main" id="{5EDBD22A-4B51-5D58-EA59-DA8D214054DE}"/>
              </a:ext>
            </a:extLst>
          </p:cNvPr>
          <p:cNvPicPr>
            <a:picLocks noChangeAspect="1"/>
          </p:cNvPicPr>
          <p:nvPr/>
        </p:nvPicPr>
        <p:blipFill>
          <a:blip r:embed="rId2"/>
          <a:stretch>
            <a:fillRect/>
          </a:stretch>
        </p:blipFill>
        <p:spPr>
          <a:xfrm>
            <a:off x="11259226" y="6276975"/>
            <a:ext cx="903599" cy="581209"/>
          </a:xfrm>
          <a:prstGeom prst="rect">
            <a:avLst/>
          </a:prstGeom>
        </p:spPr>
      </p:pic>
    </p:spTree>
    <p:extLst>
      <p:ext uri="{BB962C8B-B14F-4D97-AF65-F5344CB8AC3E}">
        <p14:creationId xmlns:p14="http://schemas.microsoft.com/office/powerpoint/2010/main" val="35874310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50D1C5B3-B60D-4696-AE60-100D5EC8AB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a:extLst>
              <a:ext uri="{FF2B5EF4-FFF2-40B4-BE49-F238E27FC236}">
                <a16:creationId xmlns:a16="http://schemas.microsoft.com/office/drawing/2014/main" id="{73EDDF53-0851-48D4-A466-6FE0DCE91E7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2" cy="1576446"/>
            <a:chOff x="0" y="0"/>
            <a:chExt cx="12192002" cy="1576446"/>
          </a:xfrm>
        </p:grpSpPr>
        <p:sp>
          <p:nvSpPr>
            <p:cNvPr id="19" name="Rectangle 18">
              <a:extLst>
                <a:ext uri="{FF2B5EF4-FFF2-40B4-BE49-F238E27FC236}">
                  <a16:creationId xmlns:a16="http://schemas.microsoft.com/office/drawing/2014/main" id="{D074D04C-85E8-4A3E-90D7-86A10AE048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4097020A-86B6-43BD-A2AA-66AE72CA31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5307778" y="-5307778"/>
              <a:ext cx="1576446" cy="12192002"/>
            </a:xfrm>
            <a:prstGeom prst="rect">
              <a:avLst/>
            </a:prstGeom>
            <a:gradFill>
              <a:gsLst>
                <a:gs pos="45000">
                  <a:schemeClr val="accent1">
                    <a:alpha val="0"/>
                  </a:schemeClr>
                </a:gs>
                <a:gs pos="99000">
                  <a:srgbClr val="000000">
                    <a:alpha val="74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20C6C743-32FE-4E24-AA22-45D3B1C7C0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825434" y="0"/>
              <a:ext cx="4303422" cy="1575461"/>
            </a:xfrm>
            <a:prstGeom prst="rect">
              <a:avLst/>
            </a:prstGeom>
            <a:gradFill>
              <a:gsLst>
                <a:gs pos="0">
                  <a:schemeClr val="accent1">
                    <a:alpha val="17000"/>
                  </a:schemeClr>
                </a:gs>
                <a:gs pos="74000">
                  <a:schemeClr val="accent1">
                    <a:lumMod val="5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6E262C41-086D-AAD7-FFDE-717196332C9F}"/>
              </a:ext>
            </a:extLst>
          </p:cNvPr>
          <p:cNvSpPr>
            <a:spLocks noGrp="1"/>
          </p:cNvSpPr>
          <p:nvPr>
            <p:ph type="title"/>
          </p:nvPr>
        </p:nvSpPr>
        <p:spPr>
          <a:xfrm>
            <a:off x="1371600" y="407695"/>
            <a:ext cx="9724030" cy="834251"/>
          </a:xfrm>
        </p:spPr>
        <p:txBody>
          <a:bodyPr vert="horz" lIns="91440" tIns="45720" rIns="91440" bIns="45720" rtlCol="0" anchor="ctr">
            <a:normAutofit/>
          </a:bodyPr>
          <a:lstStyle/>
          <a:p>
            <a:r>
              <a:rPr lang="en-IT" sz="4000" dirty="0">
                <a:solidFill>
                  <a:schemeClr val="bg1"/>
                </a:solidFill>
              </a:rPr>
              <a:t>Time to check out - immediately</a:t>
            </a:r>
            <a:endParaRPr lang="en-US" sz="4000" dirty="0">
              <a:solidFill>
                <a:schemeClr val="bg1"/>
              </a:solidFill>
            </a:endParaRPr>
          </a:p>
        </p:txBody>
      </p:sp>
      <p:pic>
        <p:nvPicPr>
          <p:cNvPr id="4" name="Content Placeholder 4" descr="A screenshot of a web page&#10;&#10;Description automatically generated">
            <a:extLst>
              <a:ext uri="{FF2B5EF4-FFF2-40B4-BE49-F238E27FC236}">
                <a16:creationId xmlns:a16="http://schemas.microsoft.com/office/drawing/2014/main" id="{4ACEBB4B-BE6D-DC92-84CC-5EEF00D4DBE5}"/>
              </a:ext>
            </a:extLst>
          </p:cNvPr>
          <p:cNvPicPr>
            <a:picLocks noGrp="1" noChangeAspect="1"/>
          </p:cNvPicPr>
          <p:nvPr>
            <p:ph idx="1"/>
          </p:nvPr>
        </p:nvPicPr>
        <p:blipFill>
          <a:blip r:embed="rId2"/>
          <a:stretch>
            <a:fillRect/>
          </a:stretch>
        </p:blipFill>
        <p:spPr>
          <a:xfrm>
            <a:off x="306822" y="1351355"/>
            <a:ext cx="4354470" cy="2865377"/>
          </a:xfrm>
        </p:spPr>
      </p:pic>
      <p:pic>
        <p:nvPicPr>
          <p:cNvPr id="5" name="Picture 4" descr="A screenshot of a computer&#10;&#10;Description automatically generated">
            <a:extLst>
              <a:ext uri="{FF2B5EF4-FFF2-40B4-BE49-F238E27FC236}">
                <a16:creationId xmlns:a16="http://schemas.microsoft.com/office/drawing/2014/main" id="{A675DDC2-BC99-93EE-A8BD-4B5D3B9B6F66}"/>
              </a:ext>
            </a:extLst>
          </p:cNvPr>
          <p:cNvPicPr>
            <a:picLocks noChangeAspect="1"/>
          </p:cNvPicPr>
          <p:nvPr/>
        </p:nvPicPr>
        <p:blipFill>
          <a:blip r:embed="rId3"/>
          <a:stretch>
            <a:fillRect/>
          </a:stretch>
        </p:blipFill>
        <p:spPr>
          <a:xfrm>
            <a:off x="4661292" y="3129934"/>
            <a:ext cx="2738969" cy="2502958"/>
          </a:xfrm>
          <a:prstGeom prst="rect">
            <a:avLst/>
          </a:prstGeom>
        </p:spPr>
      </p:pic>
      <p:sp>
        <p:nvSpPr>
          <p:cNvPr id="6" name="TextBox 5">
            <a:extLst>
              <a:ext uri="{FF2B5EF4-FFF2-40B4-BE49-F238E27FC236}">
                <a16:creationId xmlns:a16="http://schemas.microsoft.com/office/drawing/2014/main" id="{D65B7744-0885-2EEE-BF6C-77EAD1CEFF14}"/>
              </a:ext>
            </a:extLst>
          </p:cNvPr>
          <p:cNvSpPr txBox="1"/>
          <p:nvPr/>
        </p:nvSpPr>
        <p:spPr>
          <a:xfrm>
            <a:off x="7719286" y="3163762"/>
            <a:ext cx="3990109" cy="2308324"/>
          </a:xfrm>
          <a:prstGeom prst="rect">
            <a:avLst/>
          </a:prstGeom>
          <a:noFill/>
        </p:spPr>
        <p:txBody>
          <a:bodyPr wrap="square" rtlCol="0">
            <a:spAutoFit/>
          </a:bodyPr>
          <a:lstStyle/>
          <a:p>
            <a:endParaRPr lang="en-IT" dirty="0"/>
          </a:p>
          <a:p>
            <a:r>
              <a:rPr lang="en-IT" dirty="0"/>
              <a:t>Pay immediately:</a:t>
            </a:r>
          </a:p>
          <a:p>
            <a:r>
              <a:rPr lang="en-IT" dirty="0"/>
              <a:t>This is by creditcard just check the ”I agree…” box and ”Proceed to Checkout”.</a:t>
            </a:r>
          </a:p>
          <a:p>
            <a:r>
              <a:rPr lang="en-IT" dirty="0"/>
              <a:t>Fill in the billing information and credit card number followe by “Pay”. </a:t>
            </a:r>
          </a:p>
          <a:p>
            <a:r>
              <a:rPr lang="en-IT" dirty="0"/>
              <a:t>You can download your receipt when you have paid.</a:t>
            </a:r>
          </a:p>
        </p:txBody>
      </p:sp>
      <p:sp>
        <p:nvSpPr>
          <p:cNvPr id="3" name="TextBox 2">
            <a:extLst>
              <a:ext uri="{FF2B5EF4-FFF2-40B4-BE49-F238E27FC236}">
                <a16:creationId xmlns:a16="http://schemas.microsoft.com/office/drawing/2014/main" id="{521D49FE-64F8-2C8B-7592-E78B4D5CF112}"/>
              </a:ext>
            </a:extLst>
          </p:cNvPr>
          <p:cNvSpPr txBox="1"/>
          <p:nvPr/>
        </p:nvSpPr>
        <p:spPr>
          <a:xfrm>
            <a:off x="4609282" y="1910691"/>
            <a:ext cx="4661291" cy="1200329"/>
          </a:xfrm>
          <a:prstGeom prst="rect">
            <a:avLst/>
          </a:prstGeom>
          <a:noFill/>
        </p:spPr>
        <p:txBody>
          <a:bodyPr wrap="square" rtlCol="0">
            <a:spAutoFit/>
          </a:bodyPr>
          <a:lstStyle/>
          <a:p>
            <a:r>
              <a:rPr lang="en-IT" dirty="0"/>
              <a:t>You have two options when checking out. Y</a:t>
            </a:r>
            <a:r>
              <a:rPr lang="en-GB" dirty="0"/>
              <a:t>o</a:t>
            </a:r>
            <a:r>
              <a:rPr lang="en-IT" dirty="0"/>
              <a:t>u can pay immediately or choose “Book now and Pay Later”. </a:t>
            </a:r>
          </a:p>
          <a:p>
            <a:endParaRPr lang="en-IT" dirty="0"/>
          </a:p>
        </p:txBody>
      </p:sp>
      <p:pic>
        <p:nvPicPr>
          <p:cNvPr id="9" name="Picture 8" descr="A blue and black logo&#10;&#10;Description automatically generated">
            <a:extLst>
              <a:ext uri="{FF2B5EF4-FFF2-40B4-BE49-F238E27FC236}">
                <a16:creationId xmlns:a16="http://schemas.microsoft.com/office/drawing/2014/main" id="{26A76BEF-4392-CBE9-BB93-B5854BD48B79}"/>
              </a:ext>
            </a:extLst>
          </p:cNvPr>
          <p:cNvPicPr>
            <a:picLocks noChangeAspect="1"/>
          </p:cNvPicPr>
          <p:nvPr/>
        </p:nvPicPr>
        <p:blipFill>
          <a:blip r:embed="rId4"/>
          <a:stretch>
            <a:fillRect/>
          </a:stretch>
        </p:blipFill>
        <p:spPr>
          <a:xfrm>
            <a:off x="11288401" y="6276791"/>
            <a:ext cx="903599" cy="581209"/>
          </a:xfrm>
          <a:prstGeom prst="rect">
            <a:avLst/>
          </a:prstGeom>
        </p:spPr>
      </p:pic>
    </p:spTree>
    <p:extLst>
      <p:ext uri="{BB962C8B-B14F-4D97-AF65-F5344CB8AC3E}">
        <p14:creationId xmlns:p14="http://schemas.microsoft.com/office/powerpoint/2010/main" val="42604304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50D1C5B3-B60D-4696-AE60-100D5EC8AB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a:extLst>
              <a:ext uri="{FF2B5EF4-FFF2-40B4-BE49-F238E27FC236}">
                <a16:creationId xmlns:a16="http://schemas.microsoft.com/office/drawing/2014/main" id="{73EDDF53-0851-48D4-A466-6FE0DCE91E7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2" cy="1576446"/>
            <a:chOff x="0" y="0"/>
            <a:chExt cx="12192002" cy="1576446"/>
          </a:xfrm>
        </p:grpSpPr>
        <p:sp>
          <p:nvSpPr>
            <p:cNvPr id="19" name="Rectangle 18">
              <a:extLst>
                <a:ext uri="{FF2B5EF4-FFF2-40B4-BE49-F238E27FC236}">
                  <a16:creationId xmlns:a16="http://schemas.microsoft.com/office/drawing/2014/main" id="{D074D04C-85E8-4A3E-90D7-86A10AE048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4097020A-86B6-43BD-A2AA-66AE72CA31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5307778" y="-5307778"/>
              <a:ext cx="1576446" cy="12192002"/>
            </a:xfrm>
            <a:prstGeom prst="rect">
              <a:avLst/>
            </a:prstGeom>
            <a:gradFill>
              <a:gsLst>
                <a:gs pos="45000">
                  <a:schemeClr val="accent1">
                    <a:alpha val="0"/>
                  </a:schemeClr>
                </a:gs>
                <a:gs pos="99000">
                  <a:srgbClr val="000000">
                    <a:alpha val="74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20C6C743-32FE-4E24-AA22-45D3B1C7C0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825434" y="0"/>
              <a:ext cx="4303422" cy="1575461"/>
            </a:xfrm>
            <a:prstGeom prst="rect">
              <a:avLst/>
            </a:prstGeom>
            <a:gradFill>
              <a:gsLst>
                <a:gs pos="0">
                  <a:schemeClr val="accent1">
                    <a:alpha val="17000"/>
                  </a:schemeClr>
                </a:gs>
                <a:gs pos="74000">
                  <a:schemeClr val="accent1">
                    <a:lumMod val="5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6E262C41-086D-AAD7-FFDE-717196332C9F}"/>
              </a:ext>
            </a:extLst>
          </p:cNvPr>
          <p:cNvSpPr>
            <a:spLocks noGrp="1"/>
          </p:cNvSpPr>
          <p:nvPr>
            <p:ph type="title"/>
          </p:nvPr>
        </p:nvSpPr>
        <p:spPr>
          <a:xfrm>
            <a:off x="1371600" y="407695"/>
            <a:ext cx="9724030" cy="834251"/>
          </a:xfrm>
        </p:spPr>
        <p:txBody>
          <a:bodyPr vert="horz" lIns="91440" tIns="45720" rIns="91440" bIns="45720" rtlCol="0" anchor="ctr">
            <a:normAutofit/>
          </a:bodyPr>
          <a:lstStyle/>
          <a:p>
            <a:r>
              <a:rPr lang="en-IT" sz="4000" dirty="0">
                <a:solidFill>
                  <a:schemeClr val="bg1"/>
                </a:solidFill>
              </a:rPr>
              <a:t>Time to check out – but pay later</a:t>
            </a:r>
            <a:endParaRPr lang="en-US" sz="4000" dirty="0">
              <a:solidFill>
                <a:schemeClr val="bg1"/>
              </a:solidFill>
            </a:endParaRPr>
          </a:p>
        </p:txBody>
      </p:sp>
      <p:pic>
        <p:nvPicPr>
          <p:cNvPr id="4" name="Content Placeholder 4" descr="A screenshot of a web page&#10;&#10;Description automatically generated">
            <a:extLst>
              <a:ext uri="{FF2B5EF4-FFF2-40B4-BE49-F238E27FC236}">
                <a16:creationId xmlns:a16="http://schemas.microsoft.com/office/drawing/2014/main" id="{4ACEBB4B-BE6D-DC92-84CC-5EEF00D4DBE5}"/>
              </a:ext>
            </a:extLst>
          </p:cNvPr>
          <p:cNvPicPr>
            <a:picLocks noGrp="1" noChangeAspect="1"/>
          </p:cNvPicPr>
          <p:nvPr>
            <p:ph idx="1"/>
          </p:nvPr>
        </p:nvPicPr>
        <p:blipFill>
          <a:blip r:embed="rId2"/>
          <a:stretch>
            <a:fillRect/>
          </a:stretch>
        </p:blipFill>
        <p:spPr>
          <a:xfrm>
            <a:off x="265246" y="1302275"/>
            <a:ext cx="4354470" cy="2865377"/>
          </a:xfrm>
        </p:spPr>
      </p:pic>
      <p:pic>
        <p:nvPicPr>
          <p:cNvPr id="9" name="Picture 8" descr="A screenshot of a computer screen&#10;&#10;Description automatically generated">
            <a:extLst>
              <a:ext uri="{FF2B5EF4-FFF2-40B4-BE49-F238E27FC236}">
                <a16:creationId xmlns:a16="http://schemas.microsoft.com/office/drawing/2014/main" id="{450C2767-CCF2-2DA8-49FB-94545D6A906A}"/>
              </a:ext>
            </a:extLst>
          </p:cNvPr>
          <p:cNvPicPr>
            <a:picLocks noChangeAspect="1"/>
          </p:cNvPicPr>
          <p:nvPr/>
        </p:nvPicPr>
        <p:blipFill>
          <a:blip r:embed="rId3"/>
          <a:stretch>
            <a:fillRect/>
          </a:stretch>
        </p:blipFill>
        <p:spPr>
          <a:xfrm>
            <a:off x="4884960" y="2671483"/>
            <a:ext cx="3874272" cy="4120738"/>
          </a:xfrm>
          <a:prstGeom prst="rect">
            <a:avLst/>
          </a:prstGeom>
        </p:spPr>
      </p:pic>
      <p:sp>
        <p:nvSpPr>
          <p:cNvPr id="10" name="TextBox 9">
            <a:extLst>
              <a:ext uri="{FF2B5EF4-FFF2-40B4-BE49-F238E27FC236}">
                <a16:creationId xmlns:a16="http://schemas.microsoft.com/office/drawing/2014/main" id="{AFB93B92-AC7D-8A85-AA57-C22DC65854EF}"/>
              </a:ext>
            </a:extLst>
          </p:cNvPr>
          <p:cNvSpPr txBox="1"/>
          <p:nvPr/>
        </p:nvSpPr>
        <p:spPr>
          <a:xfrm>
            <a:off x="9027560" y="1914379"/>
            <a:ext cx="2899194" cy="1815882"/>
          </a:xfrm>
          <a:prstGeom prst="rect">
            <a:avLst/>
          </a:prstGeom>
          <a:noFill/>
        </p:spPr>
        <p:txBody>
          <a:bodyPr wrap="square" rtlCol="0">
            <a:spAutoFit/>
          </a:bodyPr>
          <a:lstStyle/>
          <a:p>
            <a:r>
              <a:rPr lang="en-IT" sz="1600" dirty="0"/>
              <a:t>Click on “Book Now, Pay Later” you will have to fill in the billing info as seen below. You can either log in to your registration area and pay by credit card, or make a wire transfer using the details under “How to pay later”. </a:t>
            </a:r>
          </a:p>
        </p:txBody>
      </p:sp>
      <p:pic>
        <p:nvPicPr>
          <p:cNvPr id="6" name="Picture 5" descr="A blue and black logo&#10;&#10;Description automatically generated">
            <a:extLst>
              <a:ext uri="{FF2B5EF4-FFF2-40B4-BE49-F238E27FC236}">
                <a16:creationId xmlns:a16="http://schemas.microsoft.com/office/drawing/2014/main" id="{9126B09C-C6E9-F613-BCEB-CDC782652CC6}"/>
              </a:ext>
            </a:extLst>
          </p:cNvPr>
          <p:cNvPicPr>
            <a:picLocks noChangeAspect="1"/>
          </p:cNvPicPr>
          <p:nvPr/>
        </p:nvPicPr>
        <p:blipFill>
          <a:blip r:embed="rId4"/>
          <a:stretch>
            <a:fillRect/>
          </a:stretch>
        </p:blipFill>
        <p:spPr>
          <a:xfrm>
            <a:off x="11288401" y="6276791"/>
            <a:ext cx="903599" cy="581209"/>
          </a:xfrm>
          <a:prstGeom prst="rect">
            <a:avLst/>
          </a:prstGeom>
        </p:spPr>
      </p:pic>
    </p:spTree>
    <p:extLst>
      <p:ext uri="{BB962C8B-B14F-4D97-AF65-F5344CB8AC3E}">
        <p14:creationId xmlns:p14="http://schemas.microsoft.com/office/powerpoint/2010/main" val="9043894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Rectangle 31">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B748B1D-7243-440C-CBD9-6B347D7850C7}"/>
              </a:ext>
            </a:extLst>
          </p:cNvPr>
          <p:cNvSpPr>
            <a:spLocks noGrp="1"/>
          </p:cNvSpPr>
          <p:nvPr>
            <p:ph type="title"/>
          </p:nvPr>
        </p:nvSpPr>
        <p:spPr>
          <a:xfrm>
            <a:off x="466722" y="586855"/>
            <a:ext cx="3201366" cy="3387497"/>
          </a:xfrm>
        </p:spPr>
        <p:txBody>
          <a:bodyPr vert="horz" lIns="91440" tIns="45720" rIns="91440" bIns="45720" rtlCol="0" anchor="b">
            <a:normAutofit/>
          </a:bodyPr>
          <a:lstStyle/>
          <a:p>
            <a:pPr algn="r"/>
            <a:r>
              <a:rPr lang="en-US" sz="4000" kern="1200">
                <a:solidFill>
                  <a:srgbClr val="FFFFFF"/>
                </a:solidFill>
                <a:latin typeface="+mj-lt"/>
                <a:ea typeface="+mj-ea"/>
                <a:cs typeface="+mj-cs"/>
              </a:rPr>
              <a:t>Missing something?</a:t>
            </a:r>
          </a:p>
        </p:txBody>
      </p:sp>
      <p:sp>
        <p:nvSpPr>
          <p:cNvPr id="3" name="Content Placeholder 2">
            <a:extLst>
              <a:ext uri="{FF2B5EF4-FFF2-40B4-BE49-F238E27FC236}">
                <a16:creationId xmlns:a16="http://schemas.microsoft.com/office/drawing/2014/main" id="{553E5B8B-87E8-A4A4-D9BB-78A0B526214F}"/>
              </a:ext>
            </a:extLst>
          </p:cNvPr>
          <p:cNvSpPr>
            <a:spLocks noGrp="1"/>
          </p:cNvSpPr>
          <p:nvPr>
            <p:ph idx="1"/>
          </p:nvPr>
        </p:nvSpPr>
        <p:spPr>
          <a:xfrm>
            <a:off x="4581727" y="649480"/>
            <a:ext cx="3525032" cy="5546047"/>
          </a:xfrm>
        </p:spPr>
        <p:txBody>
          <a:bodyPr vert="horz" lIns="91440" tIns="45720" rIns="91440" bIns="45720" rtlCol="0" anchor="ctr">
            <a:normAutofit/>
          </a:bodyPr>
          <a:lstStyle/>
          <a:p>
            <a:pPr marL="0" indent="0">
              <a:buNone/>
            </a:pPr>
            <a:r>
              <a:rPr lang="en-US" sz="2000" kern="1200" dirty="0">
                <a:latin typeface="+mn-lt"/>
                <a:ea typeface="+mn-ea"/>
                <a:cs typeface="+mn-cs"/>
              </a:rPr>
              <a:t>Contact us at: </a:t>
            </a:r>
            <a:r>
              <a:rPr lang="en-US" sz="2000" kern="1200" dirty="0" err="1">
                <a:latin typeface="+mn-lt"/>
                <a:ea typeface="+mn-ea"/>
                <a:cs typeface="+mn-cs"/>
              </a:rPr>
              <a:t>gcom_imyos@eemservices.com</a:t>
            </a:r>
            <a:endParaRPr lang="en-US" sz="2000" kern="1200" dirty="0">
              <a:latin typeface="+mn-lt"/>
              <a:ea typeface="+mn-ea"/>
              <a:cs typeface="+mn-cs"/>
            </a:endParaRPr>
          </a:p>
        </p:txBody>
      </p:sp>
      <p:pic>
        <p:nvPicPr>
          <p:cNvPr id="7" name="Graphic 6" descr="Envelope">
            <a:extLst>
              <a:ext uri="{FF2B5EF4-FFF2-40B4-BE49-F238E27FC236}">
                <a16:creationId xmlns:a16="http://schemas.microsoft.com/office/drawing/2014/main" id="{2C359FC8-5732-205E-E8BF-122D9507032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109502" y="1627051"/>
            <a:ext cx="3615776" cy="3615776"/>
          </a:xfrm>
          <a:prstGeom prst="rect">
            <a:avLst/>
          </a:prstGeom>
        </p:spPr>
      </p:pic>
      <p:pic>
        <p:nvPicPr>
          <p:cNvPr id="6" name="Picture 5" descr="A blue and black logo&#10;&#10;Description automatically generated">
            <a:extLst>
              <a:ext uri="{FF2B5EF4-FFF2-40B4-BE49-F238E27FC236}">
                <a16:creationId xmlns:a16="http://schemas.microsoft.com/office/drawing/2014/main" id="{CDC1EA49-7836-CF81-08A0-197D8CF04420}"/>
              </a:ext>
            </a:extLst>
          </p:cNvPr>
          <p:cNvPicPr>
            <a:picLocks noChangeAspect="1"/>
          </p:cNvPicPr>
          <p:nvPr/>
        </p:nvPicPr>
        <p:blipFill>
          <a:blip r:embed="rId4"/>
          <a:stretch>
            <a:fillRect/>
          </a:stretch>
        </p:blipFill>
        <p:spPr>
          <a:xfrm>
            <a:off x="11288096" y="6276791"/>
            <a:ext cx="903599" cy="581209"/>
          </a:xfrm>
          <a:prstGeom prst="rect">
            <a:avLst/>
          </a:prstGeom>
        </p:spPr>
      </p:pic>
    </p:spTree>
    <p:extLst>
      <p:ext uri="{BB962C8B-B14F-4D97-AF65-F5344CB8AC3E}">
        <p14:creationId xmlns:p14="http://schemas.microsoft.com/office/powerpoint/2010/main" val="41665352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6" name="Rectangle 55">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4C39C13-A21F-96B1-D00A-4F33363E8CBE}"/>
              </a:ext>
            </a:extLst>
          </p:cNvPr>
          <p:cNvSpPr>
            <a:spLocks noGrp="1"/>
          </p:cNvSpPr>
          <p:nvPr>
            <p:ph type="title"/>
          </p:nvPr>
        </p:nvSpPr>
        <p:spPr>
          <a:xfrm>
            <a:off x="1371597" y="348865"/>
            <a:ext cx="10044023" cy="877729"/>
          </a:xfrm>
        </p:spPr>
        <p:txBody>
          <a:bodyPr anchor="ctr">
            <a:normAutofit/>
          </a:bodyPr>
          <a:lstStyle/>
          <a:p>
            <a:r>
              <a:rPr lang="en-IT" sz="4000">
                <a:solidFill>
                  <a:srgbClr val="FFFFFF"/>
                </a:solidFill>
              </a:rPr>
              <a:t>TO REGISTER</a:t>
            </a:r>
          </a:p>
        </p:txBody>
      </p:sp>
      <p:graphicFrame>
        <p:nvGraphicFramePr>
          <p:cNvPr id="59" name="Content Placeholder 2">
            <a:extLst>
              <a:ext uri="{FF2B5EF4-FFF2-40B4-BE49-F238E27FC236}">
                <a16:creationId xmlns:a16="http://schemas.microsoft.com/office/drawing/2014/main" id="{5317C8E0-2E16-1786-FE72-7828C3A17FD1}"/>
              </a:ext>
            </a:extLst>
          </p:cNvPr>
          <p:cNvGraphicFramePr>
            <a:graphicFrameLocks noGrp="1"/>
          </p:cNvGraphicFramePr>
          <p:nvPr>
            <p:ph idx="1"/>
            <p:extLst>
              <p:ext uri="{D42A27DB-BD31-4B8C-83A1-F6EECF244321}">
                <p14:modId xmlns:p14="http://schemas.microsoft.com/office/powerpoint/2010/main" val="3902734903"/>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1" name="Picture 10" descr="A blue and black logo&#10;&#10;Description automatically generated">
            <a:extLst>
              <a:ext uri="{FF2B5EF4-FFF2-40B4-BE49-F238E27FC236}">
                <a16:creationId xmlns:a16="http://schemas.microsoft.com/office/drawing/2014/main" id="{DD41D5EE-C361-B2D2-BCDC-94389E7209C5}"/>
              </a:ext>
            </a:extLst>
          </p:cNvPr>
          <p:cNvPicPr>
            <a:picLocks noChangeAspect="1"/>
          </p:cNvPicPr>
          <p:nvPr/>
        </p:nvPicPr>
        <p:blipFill>
          <a:blip r:embed="rId7"/>
          <a:stretch>
            <a:fillRect/>
          </a:stretch>
        </p:blipFill>
        <p:spPr>
          <a:xfrm>
            <a:off x="11288401" y="6291088"/>
            <a:ext cx="903599" cy="581209"/>
          </a:xfrm>
          <a:prstGeom prst="rect">
            <a:avLst/>
          </a:prstGeom>
        </p:spPr>
      </p:pic>
    </p:spTree>
    <p:extLst>
      <p:ext uri="{BB962C8B-B14F-4D97-AF65-F5344CB8AC3E}">
        <p14:creationId xmlns:p14="http://schemas.microsoft.com/office/powerpoint/2010/main" val="13857389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2CB962CF-61A3-4EF9-94F6-7C59B03295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7DA1904-11DE-9AB7-7380-7BC2637F3C9A}"/>
              </a:ext>
            </a:extLst>
          </p:cNvPr>
          <p:cNvSpPr>
            <a:spLocks noGrp="1"/>
          </p:cNvSpPr>
          <p:nvPr>
            <p:ph type="title"/>
          </p:nvPr>
        </p:nvSpPr>
        <p:spPr>
          <a:xfrm>
            <a:off x="838200" y="556337"/>
            <a:ext cx="6797405" cy="1651404"/>
          </a:xfrm>
        </p:spPr>
        <p:txBody>
          <a:bodyPr vert="horz" lIns="91440" tIns="45720" rIns="91440" bIns="45720" rtlCol="0" anchor="ctr">
            <a:normAutofit/>
          </a:bodyPr>
          <a:lstStyle/>
          <a:p>
            <a:r>
              <a:rPr lang="en-US" sz="4000" dirty="0"/>
              <a:t>Register yourself or another person</a:t>
            </a:r>
          </a:p>
        </p:txBody>
      </p:sp>
      <p:pic>
        <p:nvPicPr>
          <p:cNvPr id="10" name="Content Placeholder 9" descr="A screenshot of a registration type&#10;&#10;Description automatically generated">
            <a:extLst>
              <a:ext uri="{FF2B5EF4-FFF2-40B4-BE49-F238E27FC236}">
                <a16:creationId xmlns:a16="http://schemas.microsoft.com/office/drawing/2014/main" id="{CD2F9CA5-A046-0924-6BEB-A25EA50D0CD6}"/>
              </a:ext>
            </a:extLst>
          </p:cNvPr>
          <p:cNvPicPr>
            <a:picLocks noGrp="1" noChangeAspect="1"/>
          </p:cNvPicPr>
          <p:nvPr>
            <p:ph idx="1"/>
          </p:nvPr>
        </p:nvPicPr>
        <p:blipFill>
          <a:blip r:embed="rId2"/>
          <a:stretch>
            <a:fillRect/>
          </a:stretch>
        </p:blipFill>
        <p:spPr>
          <a:xfrm>
            <a:off x="7997556" y="248893"/>
            <a:ext cx="3995623" cy="3006705"/>
          </a:xfrm>
          <a:prstGeom prst="rect">
            <a:avLst/>
          </a:prstGeom>
        </p:spPr>
      </p:pic>
      <p:pic>
        <p:nvPicPr>
          <p:cNvPr id="13" name="Picture 12" descr="A blue rectangular sign with white text&#10;&#10;Description automatically generated">
            <a:extLst>
              <a:ext uri="{FF2B5EF4-FFF2-40B4-BE49-F238E27FC236}">
                <a16:creationId xmlns:a16="http://schemas.microsoft.com/office/drawing/2014/main" id="{2F2F2410-5317-A90B-5AD5-4F8B93D59B56}"/>
              </a:ext>
            </a:extLst>
          </p:cNvPr>
          <p:cNvPicPr>
            <a:picLocks noChangeAspect="1"/>
          </p:cNvPicPr>
          <p:nvPr/>
        </p:nvPicPr>
        <p:blipFill>
          <a:blip r:embed="rId3"/>
          <a:stretch>
            <a:fillRect/>
          </a:stretch>
        </p:blipFill>
        <p:spPr>
          <a:xfrm>
            <a:off x="7997556" y="4042409"/>
            <a:ext cx="3995623" cy="1738096"/>
          </a:xfrm>
          <a:prstGeom prst="rect">
            <a:avLst/>
          </a:prstGeom>
        </p:spPr>
      </p:pic>
      <p:graphicFrame>
        <p:nvGraphicFramePr>
          <p:cNvPr id="30" name="TextBox 10">
            <a:extLst>
              <a:ext uri="{FF2B5EF4-FFF2-40B4-BE49-F238E27FC236}">
                <a16:creationId xmlns:a16="http://schemas.microsoft.com/office/drawing/2014/main" id="{95E9381D-A6FF-6024-4D52-0F227EBFBDC0}"/>
              </a:ext>
            </a:extLst>
          </p:cNvPr>
          <p:cNvGraphicFramePr/>
          <p:nvPr/>
        </p:nvGraphicFramePr>
        <p:xfrm>
          <a:off x="838200" y="2401330"/>
          <a:ext cx="6797405" cy="371938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6" name="Picture 5" descr="A blue and black logo&#10;&#10;Description automatically generated">
            <a:extLst>
              <a:ext uri="{FF2B5EF4-FFF2-40B4-BE49-F238E27FC236}">
                <a16:creationId xmlns:a16="http://schemas.microsoft.com/office/drawing/2014/main" id="{6CD13395-0BE7-4B49-1343-764277254E8D}"/>
              </a:ext>
            </a:extLst>
          </p:cNvPr>
          <p:cNvPicPr>
            <a:picLocks noChangeAspect="1"/>
          </p:cNvPicPr>
          <p:nvPr/>
        </p:nvPicPr>
        <p:blipFill>
          <a:blip r:embed="rId9"/>
          <a:stretch>
            <a:fillRect/>
          </a:stretch>
        </p:blipFill>
        <p:spPr>
          <a:xfrm>
            <a:off x="11285352" y="6276791"/>
            <a:ext cx="903599" cy="581209"/>
          </a:xfrm>
          <a:prstGeom prst="rect">
            <a:avLst/>
          </a:prstGeom>
        </p:spPr>
      </p:pic>
    </p:spTree>
    <p:extLst>
      <p:ext uri="{BB962C8B-B14F-4D97-AF65-F5344CB8AC3E}">
        <p14:creationId xmlns:p14="http://schemas.microsoft.com/office/powerpoint/2010/main" val="8815155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3346177D-ADC4-4968-B747-5CFCD390B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6E0C155-A48E-254B-94D2-30FD39359313}"/>
              </a:ext>
            </a:extLst>
          </p:cNvPr>
          <p:cNvSpPr>
            <a:spLocks noGrp="1"/>
          </p:cNvSpPr>
          <p:nvPr>
            <p:ph type="title"/>
          </p:nvPr>
        </p:nvSpPr>
        <p:spPr>
          <a:xfrm>
            <a:off x="5596501" y="489508"/>
            <a:ext cx="5754896" cy="1667569"/>
          </a:xfrm>
        </p:spPr>
        <p:txBody>
          <a:bodyPr vert="horz" lIns="91440" tIns="45720" rIns="91440" bIns="45720" rtlCol="0" anchor="b">
            <a:normAutofit/>
          </a:bodyPr>
          <a:lstStyle/>
          <a:p>
            <a:r>
              <a:rPr lang="en-US" sz="4000" kern="1200">
                <a:solidFill>
                  <a:schemeClr val="tx1"/>
                </a:solidFill>
                <a:latin typeface="+mj-lt"/>
                <a:ea typeface="+mj-ea"/>
                <a:cs typeface="+mj-cs"/>
              </a:rPr>
              <a:t>Personal info</a:t>
            </a:r>
          </a:p>
        </p:txBody>
      </p:sp>
      <p:pic>
        <p:nvPicPr>
          <p:cNvPr id="5" name="Content Placeholder 4" descr="A screenshot of a form&#10;&#10;Description automatically generated">
            <a:extLst>
              <a:ext uri="{FF2B5EF4-FFF2-40B4-BE49-F238E27FC236}">
                <a16:creationId xmlns:a16="http://schemas.microsoft.com/office/drawing/2014/main" id="{DC0250EE-0CF2-5FC4-1119-DD3F8B5FADAC}"/>
              </a:ext>
            </a:extLst>
          </p:cNvPr>
          <p:cNvPicPr>
            <a:picLocks noGrp="1" noChangeAspect="1"/>
          </p:cNvPicPr>
          <p:nvPr>
            <p:ph idx="1"/>
          </p:nvPr>
        </p:nvPicPr>
        <p:blipFill>
          <a:blip r:embed="rId2"/>
          <a:stretch>
            <a:fillRect/>
          </a:stretch>
        </p:blipFill>
        <p:spPr>
          <a:xfrm>
            <a:off x="1068130" y="1522176"/>
            <a:ext cx="3876165" cy="3381953"/>
          </a:xfrm>
          <a:prstGeom prst="rect">
            <a:avLst/>
          </a:prstGeom>
        </p:spPr>
      </p:pic>
      <p:sp>
        <p:nvSpPr>
          <p:cNvPr id="13" name="Rectangle 12">
            <a:extLst>
              <a:ext uri="{FF2B5EF4-FFF2-40B4-BE49-F238E27FC236}">
                <a16:creationId xmlns:a16="http://schemas.microsoft.com/office/drawing/2014/main" id="{0844A943-BF79-4FEA-ABB1-3BD54D2366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90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6437CC72-F4A8-4DC3-AFAB-D22C482C81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50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7" name="TextBox 5">
            <a:extLst>
              <a:ext uri="{FF2B5EF4-FFF2-40B4-BE49-F238E27FC236}">
                <a16:creationId xmlns:a16="http://schemas.microsoft.com/office/drawing/2014/main" id="{16E32499-9A23-E1DB-CD09-129FCAD77333}"/>
              </a:ext>
            </a:extLst>
          </p:cNvPr>
          <p:cNvGraphicFramePr/>
          <p:nvPr/>
        </p:nvGraphicFramePr>
        <p:xfrm>
          <a:off x="5596502" y="2405894"/>
          <a:ext cx="5754896" cy="31974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Picture 7" descr="A blue and black logo&#10;&#10;Description automatically generated">
            <a:extLst>
              <a:ext uri="{FF2B5EF4-FFF2-40B4-BE49-F238E27FC236}">
                <a16:creationId xmlns:a16="http://schemas.microsoft.com/office/drawing/2014/main" id="{6913B19B-AF1D-BFE9-795D-C26B39F3DC5F}"/>
              </a:ext>
            </a:extLst>
          </p:cNvPr>
          <p:cNvPicPr>
            <a:picLocks noChangeAspect="1"/>
          </p:cNvPicPr>
          <p:nvPr/>
        </p:nvPicPr>
        <p:blipFill>
          <a:blip r:embed="rId8"/>
          <a:stretch>
            <a:fillRect/>
          </a:stretch>
        </p:blipFill>
        <p:spPr>
          <a:xfrm>
            <a:off x="11288401" y="5900388"/>
            <a:ext cx="903599" cy="581209"/>
          </a:xfrm>
          <a:prstGeom prst="rect">
            <a:avLst/>
          </a:prstGeom>
        </p:spPr>
      </p:pic>
    </p:spTree>
    <p:extLst>
      <p:ext uri="{BB962C8B-B14F-4D97-AF65-F5344CB8AC3E}">
        <p14:creationId xmlns:p14="http://schemas.microsoft.com/office/powerpoint/2010/main" val="34050749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B712E947-0734-45F9-9C4F-41114EC3A3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C6B5652-C661-4C58-B937-F0F490F7FC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0B936867-6407-43FB-9DE6-1B0879D0CB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ACD0B258-678B-4A8C-894F-848AF24A19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C8D58395-74AF-401A-AF2F-76B6FCF71D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Rectangle 22">
            <a:extLst>
              <a:ext uri="{FF2B5EF4-FFF2-40B4-BE49-F238E27FC236}">
                <a16:creationId xmlns:a16="http://schemas.microsoft.com/office/drawing/2014/main" id="{2F003F3F-F118-41D2-AA3F-74DB0D1970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69788D7-FB8E-C742-657B-7D5BC984422E}"/>
              </a:ext>
            </a:extLst>
          </p:cNvPr>
          <p:cNvSpPr>
            <a:spLocks noGrp="1"/>
          </p:cNvSpPr>
          <p:nvPr>
            <p:ph type="title"/>
          </p:nvPr>
        </p:nvSpPr>
        <p:spPr>
          <a:xfrm>
            <a:off x="806825" y="457201"/>
            <a:ext cx="2844800" cy="3588870"/>
          </a:xfrm>
        </p:spPr>
        <p:txBody>
          <a:bodyPr vert="horz" lIns="91440" tIns="45720" rIns="91440" bIns="45720" rtlCol="0" anchor="b">
            <a:normAutofit/>
          </a:bodyPr>
          <a:lstStyle/>
          <a:p>
            <a:pPr algn="r"/>
            <a:r>
              <a:rPr lang="en-US" sz="3400">
                <a:solidFill>
                  <a:srgbClr val="FFFFFF"/>
                </a:solidFill>
              </a:rPr>
              <a:t>Want to bring someone – Accompanying person</a:t>
            </a:r>
          </a:p>
        </p:txBody>
      </p:sp>
      <p:sp>
        <p:nvSpPr>
          <p:cNvPr id="6" name="TextBox 5">
            <a:extLst>
              <a:ext uri="{FF2B5EF4-FFF2-40B4-BE49-F238E27FC236}">
                <a16:creationId xmlns:a16="http://schemas.microsoft.com/office/drawing/2014/main" id="{C3EC495A-4584-2473-0CDB-5C9378525EC2}"/>
              </a:ext>
            </a:extLst>
          </p:cNvPr>
          <p:cNvSpPr txBox="1"/>
          <p:nvPr/>
        </p:nvSpPr>
        <p:spPr>
          <a:xfrm>
            <a:off x="4649245" y="669363"/>
            <a:ext cx="3290579" cy="5534211"/>
          </a:xfrm>
          <a:prstGeom prst="rect">
            <a:avLst/>
          </a:prstGeom>
        </p:spPr>
        <p:txBody>
          <a:bodyPr vert="horz" lIns="91440" tIns="45720" rIns="91440" bIns="45720" rtlCol="0" anchor="ctr">
            <a:normAutofit/>
          </a:bodyPr>
          <a:lstStyle/>
          <a:p>
            <a:pPr>
              <a:lnSpc>
                <a:spcPct val="90000"/>
              </a:lnSpc>
              <a:spcAft>
                <a:spcPts val="600"/>
              </a:spcAft>
            </a:pPr>
            <a:r>
              <a:rPr lang="en-US" sz="2000" dirty="0"/>
              <a:t>You can bring someone who will not follow the conference but come with you just add a person and fill in their personal data.</a:t>
            </a:r>
          </a:p>
        </p:txBody>
      </p:sp>
      <p:pic>
        <p:nvPicPr>
          <p:cNvPr id="5" name="Content Placeholder 4" descr="A close-up of a registration&#10;&#10;Description automatically generated">
            <a:extLst>
              <a:ext uri="{FF2B5EF4-FFF2-40B4-BE49-F238E27FC236}">
                <a16:creationId xmlns:a16="http://schemas.microsoft.com/office/drawing/2014/main" id="{F556D974-D770-7DB3-EA42-CCDD28C07BB0}"/>
              </a:ext>
            </a:extLst>
          </p:cNvPr>
          <p:cNvPicPr>
            <a:picLocks noGrp="1" noChangeAspect="1"/>
          </p:cNvPicPr>
          <p:nvPr>
            <p:ph idx="1"/>
          </p:nvPr>
        </p:nvPicPr>
        <p:blipFill>
          <a:blip r:embed="rId2"/>
          <a:stretch>
            <a:fillRect/>
          </a:stretch>
        </p:blipFill>
        <p:spPr>
          <a:xfrm>
            <a:off x="8467859" y="1748823"/>
            <a:ext cx="2823586" cy="684719"/>
          </a:xfrm>
          <a:prstGeom prst="rect">
            <a:avLst/>
          </a:prstGeom>
        </p:spPr>
      </p:pic>
      <p:pic>
        <p:nvPicPr>
          <p:cNvPr id="8" name="Picture 7" descr="A screenshot of a computer&#10;&#10;Description automatically generated">
            <a:extLst>
              <a:ext uri="{FF2B5EF4-FFF2-40B4-BE49-F238E27FC236}">
                <a16:creationId xmlns:a16="http://schemas.microsoft.com/office/drawing/2014/main" id="{70EFC90A-2248-BEFF-EB68-96E84381D2C4}"/>
              </a:ext>
            </a:extLst>
          </p:cNvPr>
          <p:cNvPicPr>
            <a:picLocks noChangeAspect="1"/>
          </p:cNvPicPr>
          <p:nvPr/>
        </p:nvPicPr>
        <p:blipFill>
          <a:blip r:embed="rId3"/>
          <a:stretch>
            <a:fillRect/>
          </a:stretch>
        </p:blipFill>
        <p:spPr>
          <a:xfrm>
            <a:off x="8666875" y="3589863"/>
            <a:ext cx="2425554" cy="2395235"/>
          </a:xfrm>
          <a:prstGeom prst="rect">
            <a:avLst/>
          </a:prstGeom>
        </p:spPr>
      </p:pic>
      <p:pic>
        <p:nvPicPr>
          <p:cNvPr id="4" name="Picture 3" descr="A blue and black logo&#10;&#10;Description automatically generated">
            <a:extLst>
              <a:ext uri="{FF2B5EF4-FFF2-40B4-BE49-F238E27FC236}">
                <a16:creationId xmlns:a16="http://schemas.microsoft.com/office/drawing/2014/main" id="{E51D0F8E-ED57-157B-3F83-4912C4B1CC94}"/>
              </a:ext>
            </a:extLst>
          </p:cNvPr>
          <p:cNvPicPr>
            <a:picLocks noChangeAspect="1"/>
          </p:cNvPicPr>
          <p:nvPr/>
        </p:nvPicPr>
        <p:blipFill>
          <a:blip r:embed="rId4"/>
          <a:stretch>
            <a:fillRect/>
          </a:stretch>
        </p:blipFill>
        <p:spPr>
          <a:xfrm>
            <a:off x="11092429" y="6276786"/>
            <a:ext cx="903599" cy="581209"/>
          </a:xfrm>
          <a:prstGeom prst="rect">
            <a:avLst/>
          </a:prstGeom>
        </p:spPr>
      </p:pic>
    </p:spTree>
    <p:extLst>
      <p:ext uri="{BB962C8B-B14F-4D97-AF65-F5344CB8AC3E}">
        <p14:creationId xmlns:p14="http://schemas.microsoft.com/office/powerpoint/2010/main" val="33131586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12609869-9E80-471B-A487-A53288E0E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8736864-9A81-A1B6-4B45-3AA4CE20BBB5}"/>
              </a:ext>
            </a:extLst>
          </p:cNvPr>
          <p:cNvSpPr>
            <a:spLocks noGrp="1"/>
          </p:cNvSpPr>
          <p:nvPr>
            <p:ph type="title"/>
          </p:nvPr>
        </p:nvSpPr>
        <p:spPr>
          <a:xfrm>
            <a:off x="1136397" y="502020"/>
            <a:ext cx="5323715" cy="1642970"/>
          </a:xfrm>
        </p:spPr>
        <p:txBody>
          <a:bodyPr vert="horz" lIns="91440" tIns="45720" rIns="91440" bIns="45720" rtlCol="0" anchor="b">
            <a:normAutofit/>
          </a:bodyPr>
          <a:lstStyle/>
          <a:p>
            <a:r>
              <a:rPr lang="en-US" sz="4000" kern="1200">
                <a:solidFill>
                  <a:schemeClr val="tx1"/>
                </a:solidFill>
                <a:latin typeface="+mj-lt"/>
                <a:ea typeface="+mj-ea"/>
                <a:cs typeface="+mj-cs"/>
              </a:rPr>
              <a:t>SUBMIT AN ABSTRACT</a:t>
            </a:r>
          </a:p>
        </p:txBody>
      </p:sp>
      <p:sp>
        <p:nvSpPr>
          <p:cNvPr id="6" name="TextBox 5">
            <a:extLst>
              <a:ext uri="{FF2B5EF4-FFF2-40B4-BE49-F238E27FC236}">
                <a16:creationId xmlns:a16="http://schemas.microsoft.com/office/drawing/2014/main" id="{8B0A86C9-C04B-2A72-B577-4AE262F0E3EA}"/>
              </a:ext>
            </a:extLst>
          </p:cNvPr>
          <p:cNvSpPr txBox="1"/>
          <p:nvPr/>
        </p:nvSpPr>
        <p:spPr>
          <a:xfrm>
            <a:off x="1144923" y="2405894"/>
            <a:ext cx="5315189" cy="3535083"/>
          </a:xfrm>
          <a:prstGeom prst="rect">
            <a:avLst/>
          </a:prstGeom>
        </p:spPr>
        <p:txBody>
          <a:bodyPr vert="horz" lIns="91440" tIns="45720" rIns="91440" bIns="45720" rtlCol="0" anchor="t">
            <a:normAutofit/>
          </a:bodyPr>
          <a:lstStyle/>
          <a:p>
            <a:pPr>
              <a:lnSpc>
                <a:spcPct val="90000"/>
              </a:lnSpc>
              <a:spcAft>
                <a:spcPts val="600"/>
              </a:spcAft>
            </a:pPr>
            <a:r>
              <a:rPr lang="en-US" sz="2000" dirty="0"/>
              <a:t>Click here if you would like to submit an abstract 2 abstracts pr. registered participants.</a:t>
            </a:r>
          </a:p>
        </p:txBody>
      </p:sp>
      <p:sp>
        <p:nvSpPr>
          <p:cNvPr id="13" name="Rectangle 12">
            <a:extLst>
              <a:ext uri="{FF2B5EF4-FFF2-40B4-BE49-F238E27FC236}">
                <a16:creationId xmlns:a16="http://schemas.microsoft.com/office/drawing/2014/main" id="{7004738A-9D34-43E8-97D2-CA0EED4F8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5"/>
            <a:ext cx="409252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B8B8D07F-F13E-443E-BA68-2D26672D76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
            <a:ext cx="409252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2813A4FA-24A5-41ED-A534-3807D1B2F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2"/>
            <a:ext cx="4068667"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C3944F27-CA70-4E84-A51A-E6BF89558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10"/>
            <a:ext cx="3611467"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Content Placeholder 4" descr="A white box with black text&#10;&#10;Description automatically generated">
            <a:extLst>
              <a:ext uri="{FF2B5EF4-FFF2-40B4-BE49-F238E27FC236}">
                <a16:creationId xmlns:a16="http://schemas.microsoft.com/office/drawing/2014/main" id="{4633B011-3132-F315-A685-754D25746D15}"/>
              </a:ext>
            </a:extLst>
          </p:cNvPr>
          <p:cNvPicPr>
            <a:picLocks noGrp="1" noChangeAspect="1"/>
          </p:cNvPicPr>
          <p:nvPr>
            <p:ph idx="1"/>
          </p:nvPr>
        </p:nvPicPr>
        <p:blipFill>
          <a:blip r:embed="rId2"/>
          <a:stretch>
            <a:fillRect/>
          </a:stretch>
        </p:blipFill>
        <p:spPr>
          <a:xfrm>
            <a:off x="7075967" y="2892351"/>
            <a:ext cx="4170530" cy="1105190"/>
          </a:xfrm>
          <a:prstGeom prst="rect">
            <a:avLst/>
          </a:prstGeom>
        </p:spPr>
      </p:pic>
      <p:pic>
        <p:nvPicPr>
          <p:cNvPr id="7" name="Picture 6" descr="A blue and black logo&#10;&#10;Description automatically generated">
            <a:extLst>
              <a:ext uri="{FF2B5EF4-FFF2-40B4-BE49-F238E27FC236}">
                <a16:creationId xmlns:a16="http://schemas.microsoft.com/office/drawing/2014/main" id="{C16A7C22-A4FC-0DE2-61BB-BD70D170EE10}"/>
              </a:ext>
            </a:extLst>
          </p:cNvPr>
          <p:cNvPicPr>
            <a:picLocks noChangeAspect="1"/>
          </p:cNvPicPr>
          <p:nvPr/>
        </p:nvPicPr>
        <p:blipFill>
          <a:blip r:embed="rId3"/>
          <a:stretch>
            <a:fillRect/>
          </a:stretch>
        </p:blipFill>
        <p:spPr>
          <a:xfrm>
            <a:off x="5400" y="6276791"/>
            <a:ext cx="903599" cy="581209"/>
          </a:xfrm>
          <a:prstGeom prst="rect">
            <a:avLst/>
          </a:prstGeom>
        </p:spPr>
      </p:pic>
    </p:spTree>
    <p:extLst>
      <p:ext uri="{BB962C8B-B14F-4D97-AF65-F5344CB8AC3E}">
        <p14:creationId xmlns:p14="http://schemas.microsoft.com/office/powerpoint/2010/main" val="10842299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254A3E8-1C0D-E8E9-AC7F-35E4058FCC40}"/>
              </a:ext>
            </a:extLst>
          </p:cNvPr>
          <p:cNvSpPr>
            <a:spLocks noGrp="1"/>
          </p:cNvSpPr>
          <p:nvPr>
            <p:ph type="title"/>
          </p:nvPr>
        </p:nvSpPr>
        <p:spPr>
          <a:xfrm>
            <a:off x="1383564" y="348865"/>
            <a:ext cx="9718111" cy="1576446"/>
          </a:xfrm>
        </p:spPr>
        <p:txBody>
          <a:bodyPr anchor="ctr">
            <a:normAutofit/>
          </a:bodyPr>
          <a:lstStyle/>
          <a:p>
            <a:r>
              <a:rPr lang="en-IT" sz="4000">
                <a:solidFill>
                  <a:srgbClr val="FFFFFF"/>
                </a:solidFill>
              </a:rPr>
              <a:t>Abstract submission</a:t>
            </a:r>
          </a:p>
        </p:txBody>
      </p:sp>
      <p:pic>
        <p:nvPicPr>
          <p:cNvPr id="5" name="Content Placeholder 4" descr="A screenshot of a web page&#10;&#10;Description automatically generated">
            <a:extLst>
              <a:ext uri="{FF2B5EF4-FFF2-40B4-BE49-F238E27FC236}">
                <a16:creationId xmlns:a16="http://schemas.microsoft.com/office/drawing/2014/main" id="{265D1952-9D05-E443-3857-BD2430C75993}"/>
              </a:ext>
            </a:extLst>
          </p:cNvPr>
          <p:cNvPicPr>
            <a:picLocks noChangeAspect="1"/>
          </p:cNvPicPr>
          <p:nvPr/>
        </p:nvPicPr>
        <p:blipFill>
          <a:blip r:embed="rId2"/>
          <a:stretch>
            <a:fillRect/>
          </a:stretch>
        </p:blipFill>
        <p:spPr>
          <a:xfrm>
            <a:off x="601166" y="2366597"/>
            <a:ext cx="3257895" cy="3689405"/>
          </a:xfrm>
          <a:prstGeom prst="rect">
            <a:avLst/>
          </a:prstGeom>
        </p:spPr>
      </p:pic>
      <p:sp>
        <p:nvSpPr>
          <p:cNvPr id="6" name="TextBox 5">
            <a:extLst>
              <a:ext uri="{FF2B5EF4-FFF2-40B4-BE49-F238E27FC236}">
                <a16:creationId xmlns:a16="http://schemas.microsoft.com/office/drawing/2014/main" id="{83D03837-DC93-FEF2-DAA6-B471C4526DF1}"/>
              </a:ext>
            </a:extLst>
          </p:cNvPr>
          <p:cNvSpPr txBox="1"/>
          <p:nvPr/>
        </p:nvSpPr>
        <p:spPr>
          <a:xfrm>
            <a:off x="3951307" y="2744331"/>
            <a:ext cx="4948086" cy="944297"/>
          </a:xfrm>
          <a:prstGeom prst="rect">
            <a:avLst/>
          </a:prstGeom>
          <a:noFill/>
        </p:spPr>
        <p:txBody>
          <a:bodyPr wrap="none" rtlCol="0">
            <a:spAutoFit/>
          </a:bodyPr>
          <a:lstStyle/>
          <a:p>
            <a:pPr defTabSz="768096">
              <a:spcAft>
                <a:spcPts val="600"/>
              </a:spcAft>
            </a:pPr>
            <a:r>
              <a:rPr lang="en-IT" sz="1512" kern="1200" dirty="0">
                <a:solidFill>
                  <a:schemeClr val="tx1"/>
                </a:solidFill>
                <a:latin typeface="+mn-lt"/>
                <a:ea typeface="+mn-ea"/>
                <a:cs typeface="+mn-cs"/>
              </a:rPr>
              <a:t>Read the rules &amp; regulations carfully clicking on the link here</a:t>
            </a:r>
          </a:p>
          <a:p>
            <a:pPr defTabSz="768096">
              <a:spcAft>
                <a:spcPts val="600"/>
              </a:spcAft>
            </a:pPr>
            <a:r>
              <a:rPr lang="en-IT" sz="1512" kern="1200" dirty="0">
                <a:solidFill>
                  <a:schemeClr val="tx1"/>
                </a:solidFill>
                <a:latin typeface="+mn-lt"/>
                <a:ea typeface="+mn-ea"/>
                <a:cs typeface="+mn-cs"/>
              </a:rPr>
              <a:t>Fill in your abstract title and presentation preference, </a:t>
            </a:r>
          </a:p>
          <a:p>
            <a:pPr defTabSz="768096">
              <a:spcAft>
                <a:spcPts val="600"/>
              </a:spcAft>
            </a:pPr>
            <a:r>
              <a:rPr lang="en-IT" sz="1512" kern="1200" dirty="0">
                <a:solidFill>
                  <a:schemeClr val="tx1"/>
                </a:solidFill>
                <a:latin typeface="+mn-lt"/>
                <a:ea typeface="+mn-ea"/>
                <a:cs typeface="+mn-cs"/>
              </a:rPr>
              <a:t>then choose a topic</a:t>
            </a:r>
            <a:endParaRPr lang="en-IT" dirty="0"/>
          </a:p>
        </p:txBody>
      </p:sp>
      <p:sp>
        <p:nvSpPr>
          <p:cNvPr id="7" name="TextBox 6">
            <a:extLst>
              <a:ext uri="{FF2B5EF4-FFF2-40B4-BE49-F238E27FC236}">
                <a16:creationId xmlns:a16="http://schemas.microsoft.com/office/drawing/2014/main" id="{49C06EC9-C53F-19C1-5894-249C5DF8E6C6}"/>
              </a:ext>
            </a:extLst>
          </p:cNvPr>
          <p:cNvSpPr txBox="1"/>
          <p:nvPr/>
        </p:nvSpPr>
        <p:spPr>
          <a:xfrm>
            <a:off x="3951307" y="4524176"/>
            <a:ext cx="4723216" cy="325025"/>
          </a:xfrm>
          <a:prstGeom prst="rect">
            <a:avLst/>
          </a:prstGeom>
          <a:noFill/>
        </p:spPr>
        <p:txBody>
          <a:bodyPr wrap="none" rtlCol="0">
            <a:spAutoFit/>
          </a:bodyPr>
          <a:lstStyle/>
          <a:p>
            <a:pPr defTabSz="768096">
              <a:spcAft>
                <a:spcPts val="600"/>
              </a:spcAft>
            </a:pPr>
            <a:r>
              <a:rPr lang="en-IT" sz="1512" kern="1200" dirty="0">
                <a:solidFill>
                  <a:schemeClr val="tx1"/>
                </a:solidFill>
                <a:latin typeface="+mn-lt"/>
                <a:ea typeface="+mn-ea"/>
                <a:cs typeface="+mn-cs"/>
              </a:rPr>
              <a:t>Fill in all the authors with affiliations remember the rules!</a:t>
            </a:r>
            <a:endParaRPr lang="en-IT" dirty="0"/>
          </a:p>
        </p:txBody>
      </p:sp>
      <p:pic>
        <p:nvPicPr>
          <p:cNvPr id="4" name="Picture 3" descr="A blue and black logo&#10;&#10;Description automatically generated">
            <a:extLst>
              <a:ext uri="{FF2B5EF4-FFF2-40B4-BE49-F238E27FC236}">
                <a16:creationId xmlns:a16="http://schemas.microsoft.com/office/drawing/2014/main" id="{A279CD51-D1D6-5335-84E6-A35F7C3976B5}"/>
              </a:ext>
            </a:extLst>
          </p:cNvPr>
          <p:cNvPicPr>
            <a:picLocks noChangeAspect="1"/>
          </p:cNvPicPr>
          <p:nvPr/>
        </p:nvPicPr>
        <p:blipFill>
          <a:blip r:embed="rId3"/>
          <a:stretch>
            <a:fillRect/>
          </a:stretch>
        </p:blipFill>
        <p:spPr>
          <a:xfrm>
            <a:off x="11256512" y="6277508"/>
            <a:ext cx="903599" cy="581209"/>
          </a:xfrm>
          <a:prstGeom prst="rect">
            <a:avLst/>
          </a:prstGeom>
        </p:spPr>
      </p:pic>
    </p:spTree>
    <p:extLst>
      <p:ext uri="{BB962C8B-B14F-4D97-AF65-F5344CB8AC3E}">
        <p14:creationId xmlns:p14="http://schemas.microsoft.com/office/powerpoint/2010/main" val="14330741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50D1C5B3-B60D-4696-AE60-100D5EC8AB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73EDDF53-0851-48D4-A466-6FE0DCE91E7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2" cy="1576446"/>
            <a:chOff x="0" y="0"/>
            <a:chExt cx="12192002" cy="1576446"/>
          </a:xfrm>
        </p:grpSpPr>
        <p:sp>
          <p:nvSpPr>
            <p:cNvPr id="29" name="Rectangle 28">
              <a:extLst>
                <a:ext uri="{FF2B5EF4-FFF2-40B4-BE49-F238E27FC236}">
                  <a16:creationId xmlns:a16="http://schemas.microsoft.com/office/drawing/2014/main" id="{D074D04C-85E8-4A3E-90D7-86A10AE048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4097020A-86B6-43BD-A2AA-66AE72CA31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5307778" y="-5307778"/>
              <a:ext cx="1576446" cy="12192002"/>
            </a:xfrm>
            <a:prstGeom prst="rect">
              <a:avLst/>
            </a:prstGeom>
            <a:gradFill>
              <a:gsLst>
                <a:gs pos="45000">
                  <a:schemeClr val="accent1">
                    <a:alpha val="0"/>
                  </a:schemeClr>
                </a:gs>
                <a:gs pos="99000">
                  <a:srgbClr val="000000">
                    <a:alpha val="74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20C6C743-32FE-4E24-AA22-45D3B1C7C0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825434" y="0"/>
              <a:ext cx="4303422" cy="1575461"/>
            </a:xfrm>
            <a:prstGeom prst="rect">
              <a:avLst/>
            </a:prstGeom>
            <a:gradFill>
              <a:gsLst>
                <a:gs pos="0">
                  <a:schemeClr val="accent1">
                    <a:alpha val="17000"/>
                  </a:schemeClr>
                </a:gs>
                <a:gs pos="74000">
                  <a:schemeClr val="accent1">
                    <a:lumMod val="5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6E262C41-086D-AAD7-FFDE-717196332C9F}"/>
              </a:ext>
            </a:extLst>
          </p:cNvPr>
          <p:cNvSpPr>
            <a:spLocks noGrp="1"/>
          </p:cNvSpPr>
          <p:nvPr>
            <p:ph type="title"/>
          </p:nvPr>
        </p:nvSpPr>
        <p:spPr>
          <a:xfrm>
            <a:off x="1371600" y="407695"/>
            <a:ext cx="9724030" cy="834251"/>
          </a:xfrm>
        </p:spPr>
        <p:txBody>
          <a:bodyPr vert="horz" lIns="91440" tIns="45720" rIns="91440" bIns="45720" rtlCol="0" anchor="ctr">
            <a:normAutofit/>
          </a:bodyPr>
          <a:lstStyle/>
          <a:p>
            <a:r>
              <a:rPr lang="en-US" sz="4000">
                <a:solidFill>
                  <a:srgbClr val="FFFFFF"/>
                </a:solidFill>
              </a:rPr>
              <a:t>Write your abstract</a:t>
            </a:r>
          </a:p>
        </p:txBody>
      </p:sp>
      <p:pic>
        <p:nvPicPr>
          <p:cNvPr id="5" name="Content Placeholder 4" descr="A screenshot of a computer&#10;&#10;Description automatically generated">
            <a:extLst>
              <a:ext uri="{FF2B5EF4-FFF2-40B4-BE49-F238E27FC236}">
                <a16:creationId xmlns:a16="http://schemas.microsoft.com/office/drawing/2014/main" id="{87F3425B-B7C6-7FFF-2AFB-991D3F81B1DA}"/>
              </a:ext>
            </a:extLst>
          </p:cNvPr>
          <p:cNvPicPr>
            <a:picLocks noGrp="1" noChangeAspect="1"/>
          </p:cNvPicPr>
          <p:nvPr>
            <p:ph idx="1"/>
          </p:nvPr>
        </p:nvPicPr>
        <p:blipFill>
          <a:blip r:embed="rId2"/>
          <a:stretch>
            <a:fillRect/>
          </a:stretch>
        </p:blipFill>
        <p:spPr>
          <a:xfrm>
            <a:off x="1371600" y="1249712"/>
            <a:ext cx="2366775" cy="3083748"/>
          </a:xfrm>
          <a:prstGeom prst="rect">
            <a:avLst/>
          </a:prstGeom>
        </p:spPr>
      </p:pic>
      <p:pic>
        <p:nvPicPr>
          <p:cNvPr id="7" name="Picture 6" descr="A screenshot of a computer&#10;&#10;Description automatically generated">
            <a:extLst>
              <a:ext uri="{FF2B5EF4-FFF2-40B4-BE49-F238E27FC236}">
                <a16:creationId xmlns:a16="http://schemas.microsoft.com/office/drawing/2014/main" id="{6450D13E-F278-1653-929A-E1121B2A45BA}"/>
              </a:ext>
            </a:extLst>
          </p:cNvPr>
          <p:cNvPicPr>
            <a:picLocks noChangeAspect="1"/>
          </p:cNvPicPr>
          <p:nvPr/>
        </p:nvPicPr>
        <p:blipFill>
          <a:blip r:embed="rId3"/>
          <a:stretch>
            <a:fillRect/>
          </a:stretch>
        </p:blipFill>
        <p:spPr>
          <a:xfrm>
            <a:off x="4412057" y="1249712"/>
            <a:ext cx="2366775" cy="3083748"/>
          </a:xfrm>
          <a:prstGeom prst="rect">
            <a:avLst/>
          </a:prstGeom>
        </p:spPr>
      </p:pic>
      <p:pic>
        <p:nvPicPr>
          <p:cNvPr id="9" name="Picture 8" descr="A screenshot of a computer&#10;&#10;Description automatically generated">
            <a:extLst>
              <a:ext uri="{FF2B5EF4-FFF2-40B4-BE49-F238E27FC236}">
                <a16:creationId xmlns:a16="http://schemas.microsoft.com/office/drawing/2014/main" id="{9DEC4198-E092-45DE-7759-010B408631D6}"/>
              </a:ext>
            </a:extLst>
          </p:cNvPr>
          <p:cNvPicPr>
            <a:picLocks noChangeAspect="1"/>
          </p:cNvPicPr>
          <p:nvPr/>
        </p:nvPicPr>
        <p:blipFill>
          <a:blip r:embed="rId4"/>
          <a:stretch>
            <a:fillRect/>
          </a:stretch>
        </p:blipFill>
        <p:spPr>
          <a:xfrm>
            <a:off x="7452514" y="2071256"/>
            <a:ext cx="3695534" cy="1773856"/>
          </a:xfrm>
          <a:prstGeom prst="rect">
            <a:avLst/>
          </a:prstGeom>
        </p:spPr>
      </p:pic>
      <p:sp>
        <p:nvSpPr>
          <p:cNvPr id="11" name="TextBox 10">
            <a:extLst>
              <a:ext uri="{FF2B5EF4-FFF2-40B4-BE49-F238E27FC236}">
                <a16:creationId xmlns:a16="http://schemas.microsoft.com/office/drawing/2014/main" id="{34244AEC-C625-73B8-4BBE-DB337C69C950}"/>
              </a:ext>
            </a:extLst>
          </p:cNvPr>
          <p:cNvSpPr txBox="1"/>
          <p:nvPr/>
        </p:nvSpPr>
        <p:spPr>
          <a:xfrm>
            <a:off x="1371601" y="4786745"/>
            <a:ext cx="9448800" cy="1014352"/>
          </a:xfrm>
          <a:prstGeom prst="rect">
            <a:avLst/>
          </a:prstGeom>
        </p:spPr>
        <p:txBody>
          <a:bodyPr vert="horz" lIns="91440" tIns="45720" rIns="91440" bIns="45720" rtlCol="0">
            <a:normAutofit fontScale="92500" lnSpcReduction="10000"/>
          </a:bodyPr>
          <a:lstStyle/>
          <a:p>
            <a:pPr indent="-228600">
              <a:lnSpc>
                <a:spcPct val="90000"/>
              </a:lnSpc>
              <a:spcAft>
                <a:spcPts val="600"/>
              </a:spcAft>
              <a:buFont typeface="Arial" panose="020B0604020202020204" pitchFamily="34" charset="0"/>
              <a:buChar char="•"/>
            </a:pPr>
            <a:r>
              <a:rPr lang="en-US" sz="1400" dirty="0"/>
              <a:t>Fill in the different areas with your abstract text. </a:t>
            </a:r>
          </a:p>
          <a:p>
            <a:pPr indent="-228600">
              <a:lnSpc>
                <a:spcPct val="90000"/>
              </a:lnSpc>
              <a:spcAft>
                <a:spcPts val="600"/>
              </a:spcAft>
              <a:buFont typeface="Arial" panose="020B0604020202020204" pitchFamily="34" charset="0"/>
              <a:buChar char="•"/>
            </a:pPr>
            <a:r>
              <a:rPr lang="en-US" sz="1400" dirty="0"/>
              <a:t>If you have references, add them!</a:t>
            </a:r>
          </a:p>
          <a:p>
            <a:pPr indent="-228600">
              <a:lnSpc>
                <a:spcPct val="90000"/>
              </a:lnSpc>
              <a:spcAft>
                <a:spcPts val="600"/>
              </a:spcAft>
              <a:buFont typeface="Arial" panose="020B0604020202020204" pitchFamily="34" charset="0"/>
              <a:buChar char="•"/>
            </a:pPr>
            <a:r>
              <a:rPr lang="en-US" sz="1400" dirty="0"/>
              <a:t>If you choose preference ”poster” you might be asked to present an oral based on your abstract. Let us know if you agree to this. </a:t>
            </a:r>
          </a:p>
          <a:p>
            <a:pPr indent="-228600">
              <a:lnSpc>
                <a:spcPct val="90000"/>
              </a:lnSpc>
              <a:spcAft>
                <a:spcPts val="600"/>
              </a:spcAft>
              <a:buFont typeface="Arial" panose="020B0604020202020204" pitchFamily="34" charset="0"/>
              <a:buChar char="•"/>
            </a:pPr>
            <a:r>
              <a:rPr lang="en-US" sz="1400" dirty="0"/>
              <a:t>Remember it is just a preference – you might choose “oral”, but your outcome will be “poster”. </a:t>
            </a:r>
          </a:p>
        </p:txBody>
      </p:sp>
      <p:pic>
        <p:nvPicPr>
          <p:cNvPr id="6" name="Picture 5" descr="A blue and black logo&#10;&#10;Description automatically generated">
            <a:extLst>
              <a:ext uri="{FF2B5EF4-FFF2-40B4-BE49-F238E27FC236}">
                <a16:creationId xmlns:a16="http://schemas.microsoft.com/office/drawing/2014/main" id="{D342499D-5305-C492-0930-661880D33B3C}"/>
              </a:ext>
            </a:extLst>
          </p:cNvPr>
          <p:cNvPicPr>
            <a:picLocks noChangeAspect="1"/>
          </p:cNvPicPr>
          <p:nvPr/>
        </p:nvPicPr>
        <p:blipFill>
          <a:blip r:embed="rId5"/>
          <a:stretch>
            <a:fillRect/>
          </a:stretch>
        </p:blipFill>
        <p:spPr>
          <a:xfrm>
            <a:off x="11288401" y="6276791"/>
            <a:ext cx="903599" cy="581209"/>
          </a:xfrm>
          <a:prstGeom prst="rect">
            <a:avLst/>
          </a:prstGeom>
        </p:spPr>
      </p:pic>
    </p:spTree>
    <p:extLst>
      <p:ext uri="{BB962C8B-B14F-4D97-AF65-F5344CB8AC3E}">
        <p14:creationId xmlns:p14="http://schemas.microsoft.com/office/powerpoint/2010/main" val="28695840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50D1C5B3-B60D-4696-AE60-100D5EC8AB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a:extLst>
              <a:ext uri="{FF2B5EF4-FFF2-40B4-BE49-F238E27FC236}">
                <a16:creationId xmlns:a16="http://schemas.microsoft.com/office/drawing/2014/main" id="{73EDDF53-0851-48D4-A466-6FE0DCE91E7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2" cy="1576446"/>
            <a:chOff x="0" y="0"/>
            <a:chExt cx="12192002" cy="1576446"/>
          </a:xfrm>
        </p:grpSpPr>
        <p:sp>
          <p:nvSpPr>
            <p:cNvPr id="19" name="Rectangle 18">
              <a:extLst>
                <a:ext uri="{FF2B5EF4-FFF2-40B4-BE49-F238E27FC236}">
                  <a16:creationId xmlns:a16="http://schemas.microsoft.com/office/drawing/2014/main" id="{D074D04C-85E8-4A3E-90D7-86A10AE048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4097020A-86B6-43BD-A2AA-66AE72CA31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5307778" y="-5307778"/>
              <a:ext cx="1576446" cy="12192002"/>
            </a:xfrm>
            <a:prstGeom prst="rect">
              <a:avLst/>
            </a:prstGeom>
            <a:gradFill>
              <a:gsLst>
                <a:gs pos="45000">
                  <a:schemeClr val="accent1">
                    <a:alpha val="0"/>
                  </a:schemeClr>
                </a:gs>
                <a:gs pos="99000">
                  <a:srgbClr val="000000">
                    <a:alpha val="74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20C6C743-32FE-4E24-AA22-45D3B1C7C0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825434" y="0"/>
              <a:ext cx="4303422" cy="1575461"/>
            </a:xfrm>
            <a:prstGeom prst="rect">
              <a:avLst/>
            </a:prstGeom>
            <a:gradFill>
              <a:gsLst>
                <a:gs pos="0">
                  <a:schemeClr val="accent1">
                    <a:alpha val="17000"/>
                  </a:schemeClr>
                </a:gs>
                <a:gs pos="74000">
                  <a:schemeClr val="accent1">
                    <a:lumMod val="5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6E262C41-086D-AAD7-FFDE-717196332C9F}"/>
              </a:ext>
            </a:extLst>
          </p:cNvPr>
          <p:cNvSpPr>
            <a:spLocks noGrp="1"/>
          </p:cNvSpPr>
          <p:nvPr>
            <p:ph type="title"/>
          </p:nvPr>
        </p:nvSpPr>
        <p:spPr>
          <a:xfrm>
            <a:off x="1371600" y="407695"/>
            <a:ext cx="9724030" cy="834251"/>
          </a:xfrm>
        </p:spPr>
        <p:txBody>
          <a:bodyPr vert="horz" lIns="91440" tIns="45720" rIns="91440" bIns="45720" rtlCol="0" anchor="ctr">
            <a:normAutofit/>
          </a:bodyPr>
          <a:lstStyle/>
          <a:p>
            <a:r>
              <a:rPr lang="en-IT" sz="4000" dirty="0">
                <a:solidFill>
                  <a:schemeClr val="bg1"/>
                </a:solidFill>
              </a:rPr>
              <a:t>Need accommodation?</a:t>
            </a:r>
            <a:endParaRPr lang="en-US" sz="4000" dirty="0">
              <a:solidFill>
                <a:schemeClr val="bg1"/>
              </a:solidFill>
            </a:endParaRPr>
          </a:p>
        </p:txBody>
      </p:sp>
      <p:pic>
        <p:nvPicPr>
          <p:cNvPr id="3" name="Content Placeholder 4" descr="A screenshot of a hotel room&#10;&#10;Description automatically generated">
            <a:extLst>
              <a:ext uri="{FF2B5EF4-FFF2-40B4-BE49-F238E27FC236}">
                <a16:creationId xmlns:a16="http://schemas.microsoft.com/office/drawing/2014/main" id="{E43B1BFD-87E9-FC6D-6ACC-D9FE42404B98}"/>
              </a:ext>
            </a:extLst>
          </p:cNvPr>
          <p:cNvPicPr>
            <a:picLocks noChangeAspect="1"/>
          </p:cNvPicPr>
          <p:nvPr/>
        </p:nvPicPr>
        <p:blipFill>
          <a:blip r:embed="rId2"/>
          <a:stretch>
            <a:fillRect/>
          </a:stretch>
        </p:blipFill>
        <p:spPr>
          <a:xfrm>
            <a:off x="424516" y="1287443"/>
            <a:ext cx="3776055" cy="4193019"/>
          </a:xfrm>
          <a:prstGeom prst="rect">
            <a:avLst/>
          </a:prstGeom>
        </p:spPr>
      </p:pic>
      <p:pic>
        <p:nvPicPr>
          <p:cNvPr id="8" name="Picture 7" descr="A screenshot of a checklist&#10;&#10;Description automatically generated">
            <a:extLst>
              <a:ext uri="{FF2B5EF4-FFF2-40B4-BE49-F238E27FC236}">
                <a16:creationId xmlns:a16="http://schemas.microsoft.com/office/drawing/2014/main" id="{3D624ED1-AD74-BAA8-9EE7-01B4F8EFA2DC}"/>
              </a:ext>
            </a:extLst>
          </p:cNvPr>
          <p:cNvPicPr>
            <a:picLocks noChangeAspect="1"/>
          </p:cNvPicPr>
          <p:nvPr/>
        </p:nvPicPr>
        <p:blipFill>
          <a:blip r:embed="rId3"/>
          <a:stretch>
            <a:fillRect/>
          </a:stretch>
        </p:blipFill>
        <p:spPr>
          <a:xfrm>
            <a:off x="4625086" y="3316913"/>
            <a:ext cx="1790557" cy="2939662"/>
          </a:xfrm>
          <a:prstGeom prst="rect">
            <a:avLst/>
          </a:prstGeom>
        </p:spPr>
      </p:pic>
      <p:sp>
        <p:nvSpPr>
          <p:cNvPr id="12" name="TextBox 11">
            <a:extLst>
              <a:ext uri="{FF2B5EF4-FFF2-40B4-BE49-F238E27FC236}">
                <a16:creationId xmlns:a16="http://schemas.microsoft.com/office/drawing/2014/main" id="{7E9355CC-1A64-2087-5785-06622B6A0C11}"/>
              </a:ext>
            </a:extLst>
          </p:cNvPr>
          <p:cNvSpPr txBox="1"/>
          <p:nvPr/>
        </p:nvSpPr>
        <p:spPr>
          <a:xfrm>
            <a:off x="4132781" y="2120333"/>
            <a:ext cx="6393070" cy="923330"/>
          </a:xfrm>
          <a:prstGeom prst="rect">
            <a:avLst/>
          </a:prstGeom>
          <a:noFill/>
        </p:spPr>
        <p:txBody>
          <a:bodyPr wrap="square" rtlCol="0">
            <a:spAutoFit/>
          </a:bodyPr>
          <a:lstStyle/>
          <a:p>
            <a:r>
              <a:rPr lang="en-IT" dirty="0"/>
              <a:t>Click on the “+ Add” in the up in the right corner for the accommodation you would like. The hotel is the same it is only the dates whic</a:t>
            </a:r>
            <a:r>
              <a:rPr lang="en-GB" dirty="0"/>
              <a:t>h</a:t>
            </a:r>
            <a:r>
              <a:rPr lang="en-IT" dirty="0"/>
              <a:t> changes.</a:t>
            </a:r>
          </a:p>
        </p:txBody>
      </p:sp>
      <p:sp>
        <p:nvSpPr>
          <p:cNvPr id="13" name="TextBox 12">
            <a:extLst>
              <a:ext uri="{FF2B5EF4-FFF2-40B4-BE49-F238E27FC236}">
                <a16:creationId xmlns:a16="http://schemas.microsoft.com/office/drawing/2014/main" id="{B141C57D-4B55-EF6F-62DA-3BBFD7B1B383}"/>
              </a:ext>
            </a:extLst>
          </p:cNvPr>
          <p:cNvSpPr txBox="1"/>
          <p:nvPr/>
        </p:nvSpPr>
        <p:spPr>
          <a:xfrm>
            <a:off x="6767203" y="4314065"/>
            <a:ext cx="3984172" cy="646331"/>
          </a:xfrm>
          <a:prstGeom prst="rect">
            <a:avLst/>
          </a:prstGeom>
          <a:noFill/>
        </p:spPr>
        <p:txBody>
          <a:bodyPr wrap="square" rtlCol="0">
            <a:spAutoFit/>
          </a:bodyPr>
          <a:lstStyle/>
          <a:p>
            <a:r>
              <a:rPr lang="en-IT" dirty="0"/>
              <a:t>You will then be asked to choose your accommodation dates and room type</a:t>
            </a:r>
          </a:p>
        </p:txBody>
      </p:sp>
      <p:pic>
        <p:nvPicPr>
          <p:cNvPr id="6" name="Picture 5" descr="A blue and black logo&#10;&#10;Description automatically generated">
            <a:extLst>
              <a:ext uri="{FF2B5EF4-FFF2-40B4-BE49-F238E27FC236}">
                <a16:creationId xmlns:a16="http://schemas.microsoft.com/office/drawing/2014/main" id="{7C2F5563-25C7-62A9-C485-B2CE5B572CD1}"/>
              </a:ext>
            </a:extLst>
          </p:cNvPr>
          <p:cNvPicPr>
            <a:picLocks noChangeAspect="1"/>
          </p:cNvPicPr>
          <p:nvPr/>
        </p:nvPicPr>
        <p:blipFill>
          <a:blip r:embed="rId4"/>
          <a:stretch>
            <a:fillRect/>
          </a:stretch>
        </p:blipFill>
        <p:spPr>
          <a:xfrm>
            <a:off x="11288401" y="6276791"/>
            <a:ext cx="903599" cy="581209"/>
          </a:xfrm>
          <a:prstGeom prst="rect">
            <a:avLst/>
          </a:prstGeom>
        </p:spPr>
      </p:pic>
    </p:spTree>
    <p:extLst>
      <p:ext uri="{BB962C8B-B14F-4D97-AF65-F5344CB8AC3E}">
        <p14:creationId xmlns:p14="http://schemas.microsoft.com/office/powerpoint/2010/main" val="13578445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335</TotalTime>
  <Words>452</Words>
  <Application>Microsoft Macintosh PowerPoint</Application>
  <PresentationFormat>Widescreen</PresentationFormat>
  <Paragraphs>46</Paragraphs>
  <Slides>12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Calibri Light</vt:lpstr>
      <vt:lpstr>Wingdings</vt:lpstr>
      <vt:lpstr>Office Theme</vt:lpstr>
      <vt:lpstr>REGISTRATION GUIDE</vt:lpstr>
      <vt:lpstr>TO REGISTER</vt:lpstr>
      <vt:lpstr>Register yourself or another person</vt:lpstr>
      <vt:lpstr>Personal info</vt:lpstr>
      <vt:lpstr>Want to bring someone – Accompanying person</vt:lpstr>
      <vt:lpstr>SUBMIT AN ABSTRACT</vt:lpstr>
      <vt:lpstr>Abstract submission</vt:lpstr>
      <vt:lpstr>Write your abstract</vt:lpstr>
      <vt:lpstr>Need accommodation?</vt:lpstr>
      <vt:lpstr>Time to check out - immediately</vt:lpstr>
      <vt:lpstr>Time to check out – but pay later</vt:lpstr>
      <vt:lpstr>Missing something?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REGISTRATION GUIDE</dc:title>
  <dc:creator>EEM EEM</dc:creator>
  <cp:lastModifiedBy>EEM EEM</cp:lastModifiedBy>
  <cp:revision>19</cp:revision>
  <dcterms:created xsi:type="dcterms:W3CDTF">2023-11-11T13:49:35Z</dcterms:created>
  <dcterms:modified xsi:type="dcterms:W3CDTF">2023-11-27T18:47:56Z</dcterms:modified>
</cp:coreProperties>
</file>